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visual.ly/community/infographic/health/drug-discovery-letdown" TargetMode="External"/><Relationship Id="rId3" Type="http://schemas.openxmlformats.org/officeDocument/2006/relationships/hyperlink" Target="https://www.phrma.org/Advocacy/Research-Development/Clinical-Trials" TargetMode="External"/><Relationship Id="rId4" Type="http://schemas.openxmlformats.org/officeDocument/2006/relationships/hyperlink" Target="https://www.the-scientist.com/infographics/infographic-the-cost-of-drug-development-32088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Quinine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8516838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8516838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https://visual.ly/community/infographic/health/drug-discovery-letdown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https://www.phrma.org/Advocacy/Research-Development/Clinical-Trials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4"/>
              </a:rPr>
              <a:t>https://www.the-scientist.com/infographics/infographic-the-cost-of-drug-development-32088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08516838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08516838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https://en.wikipedia.org/wiki/Quinine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08516838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08516838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2E2E3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2E2E3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indent="-342900" lvl="1" marL="91440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17500" lvl="2" marL="137160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Multitask Graph Convolutional Networks for Molecular Property Prediction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Sohom Paul and Emily Ye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Research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20024" l="14618" r="31911" t="21509"/>
          <a:stretch/>
        </p:blipFill>
        <p:spPr>
          <a:xfrm>
            <a:off x="1826738" y="1431925"/>
            <a:ext cx="5490525" cy="285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22988" l="0" r="0" t="0"/>
          <a:stretch/>
        </p:blipFill>
        <p:spPr>
          <a:xfrm>
            <a:off x="431650" y="1608763"/>
            <a:ext cx="5368024" cy="25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 b="0" l="1080" r="51928" t="0"/>
          <a:stretch/>
        </p:blipFill>
        <p:spPr>
          <a:xfrm>
            <a:off x="6256821" y="1608775"/>
            <a:ext cx="2406153" cy="25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Discovery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Time-consuming and expensive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Prediction of properties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Schrödinger’s equation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Approximations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-1980" r="1979" t="0"/>
          <a:stretch/>
        </p:blipFill>
        <p:spPr>
          <a:xfrm>
            <a:off x="3950600" y="912275"/>
            <a:ext cx="4267200" cy="3563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Our project will </a:t>
            </a:r>
            <a:r>
              <a:rPr lang="en"/>
              <a:t>use machine learning</a:t>
            </a:r>
            <a:r>
              <a:rPr lang="en" sz="2400"/>
              <a:t> in order to provide more accurate and efficient predictions of </a:t>
            </a:r>
            <a:r>
              <a:rPr lang="en"/>
              <a:t>potential new medicines’</a:t>
            </a:r>
            <a:r>
              <a:rPr lang="en" sz="2400"/>
              <a:t> </a:t>
            </a:r>
            <a:r>
              <a:rPr lang="en"/>
              <a:t>molecular </a:t>
            </a:r>
            <a:r>
              <a:rPr lang="en" sz="2400"/>
              <a:t>properties.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