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Nunito"/>
      <p:regular r:id="rId9"/>
      <p:bold r:id="rId10"/>
      <p:italic r:id="rId11"/>
      <p:boldItalic r:id="rId12"/>
    </p:embeddedFont>
    <p:embeddedFont>
      <p:font typeface="Montserrat"/>
      <p:regular r:id="rId13"/>
      <p:bold r:id="rId14"/>
      <p:italic r:id="rId15"/>
      <p:boldItalic r:id="rId16"/>
    </p:embeddedFont>
    <p:embeddedFont>
      <p:font typeface="La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Nunito-italic.fntdata"/><Relationship Id="rId22" Type="http://schemas.openxmlformats.org/officeDocument/2006/relationships/font" Target="fonts/MavenPro-bold.fntdata"/><Relationship Id="rId10" Type="http://schemas.openxmlformats.org/officeDocument/2006/relationships/font" Target="fonts/Nunito-bold.fntdata"/><Relationship Id="rId21" Type="http://schemas.openxmlformats.org/officeDocument/2006/relationships/font" Target="fonts/MavenPro-regular.fntdata"/><Relationship Id="rId13" Type="http://schemas.openxmlformats.org/officeDocument/2006/relationships/font" Target="fonts/Montserrat-regular.fntdata"/><Relationship Id="rId12"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regular.fntdata"/><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8ca7213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8ca7213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8ca7213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8ca7213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AgoJDs0vyBw"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3670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Maven Pro"/>
                <a:ea typeface="Maven Pro"/>
                <a:cs typeface="Maven Pro"/>
                <a:sym typeface="Maven Pro"/>
              </a:rPr>
              <a:t>Creating a Classifier for Dance and Martial Arts Moves</a:t>
            </a:r>
            <a:endParaRPr b="1" sz="3600">
              <a:latin typeface="Maven Pro"/>
              <a:ea typeface="Maven Pro"/>
              <a:cs typeface="Maven Pro"/>
              <a:sym typeface="Maven Pro"/>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4277750" y="34794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Nunito"/>
                <a:ea typeface="Nunito"/>
                <a:cs typeface="Nunito"/>
                <a:sym typeface="Nunito"/>
              </a:rPr>
              <a:t>Sophia Wang and Neha Bagalkot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616500"/>
            <a:ext cx="7038900" cy="5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Competitions</a:t>
            </a:r>
            <a:endParaRPr sz="2400"/>
          </a:p>
          <a:p>
            <a:pPr indent="-381000" lvl="0" marL="457200" rtl="0" algn="l">
              <a:spcBef>
                <a:spcPts val="0"/>
              </a:spcBef>
              <a:spcAft>
                <a:spcPts val="0"/>
              </a:spcAft>
              <a:buSzPts val="2400"/>
              <a:buChar char="-"/>
            </a:pPr>
            <a:r>
              <a:rPr lang="en" sz="2400"/>
              <a:t>Improvement</a:t>
            </a:r>
            <a:endParaRPr sz="2400"/>
          </a:p>
          <a:p>
            <a:pPr indent="-381000" lvl="0" marL="457200" rtl="0" algn="l">
              <a:spcBef>
                <a:spcPts val="0"/>
              </a:spcBef>
              <a:spcAft>
                <a:spcPts val="0"/>
              </a:spcAft>
              <a:buSzPts val="2400"/>
              <a:buChar char="-"/>
            </a:pPr>
            <a:r>
              <a:rPr lang="en" sz="2400"/>
              <a:t>Cost-effective</a:t>
            </a:r>
            <a:endParaRPr sz="2400"/>
          </a:p>
        </p:txBody>
      </p:sp>
      <p:pic>
        <p:nvPicPr>
          <p:cNvPr descr="WUSHU Form 2 in warm and sunny Malta at the World Martial Kombat Federation World Championships.   &#10;&#10;The WMKF World Championships 2016 were held in the world class facility at the Cottonera Sports Arena in Valletta in Malta.  The athletes were ideally suited to the warm, sunny and friendly environment.  Malta we want to visit again.&#10;&#10;Thanks for watching, we hope you enjoyed it, please like, share and don't forget to subscribe to this channel for more great videos each week!!&#10;&#10;You can also find, follow and subscribe to a huge World of Martial Arts Television here;&#10;&#10;Main site - http://www.woma.tv&#10;Daily news - http://news.woma.tv&#10;Facebook - https://www.facebook.com/www.woma.tv&#10;Twitter - https://twitter.com/Willwitter" id="142" name="Google Shape;142;p14" title="WUSHU Form 2">
            <a:hlinkClick r:id="rId3"/>
          </p:cNvPr>
          <p:cNvPicPr preferRelativeResize="0"/>
          <p:nvPr/>
        </p:nvPicPr>
        <p:blipFill>
          <a:blip r:embed="rId4">
            <a:alphaModFix/>
          </a:blip>
          <a:stretch>
            <a:fillRect/>
          </a:stretch>
        </p:blipFill>
        <p:spPr>
          <a:xfrm>
            <a:off x="4131775"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1528050"/>
            <a:ext cx="4888800" cy="28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will classify dance and martial art moves using only cameras.</a:t>
            </a:r>
            <a:endParaRPr/>
          </a:p>
        </p:txBody>
      </p:sp>
      <p:sp>
        <p:nvSpPr>
          <p:cNvPr id="148" name="Google Shape;148;p15"/>
          <p:cNvSpPr txBox="1"/>
          <p:nvPr/>
        </p:nvSpPr>
        <p:spPr>
          <a:xfrm>
            <a:off x="810175" y="870350"/>
            <a:ext cx="3288300" cy="8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Lato"/>
                <a:ea typeface="Lato"/>
                <a:cs typeface="Lato"/>
                <a:sym typeface="Lato"/>
              </a:rPr>
              <a:t>Proposal:</a:t>
            </a:r>
            <a:endParaRPr b="1" sz="36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