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57d414025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57d41402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57d414025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57d41402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57d414025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57d41402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72bda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72bda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Tracking Tomato Plant Growth and Disease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Steven Le, Nitin Maddi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Tomato plants require constant attention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</a:t>
            </a:r>
            <a:r>
              <a:rPr lang="en"/>
              <a:t>convenient</a:t>
            </a:r>
            <a:r>
              <a:rPr lang="en"/>
              <a:t> automated tool for farmers/gardeners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9800" y="492250"/>
            <a:ext cx="2168225" cy="325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305225" y="1567550"/>
            <a:ext cx="7412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will create a web application that uses computer vision and machine learning techniques to inform a user of their plant’s status</a:t>
            </a:r>
            <a:endParaRPr sz="18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edge detection to determine stem length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convolutional neural network (CNN) to determine plant health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use interface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OpenCV’s CannyEdgeDetector()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Kernel size, threshold,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Dehazing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Calculate extreme values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694" y="0"/>
            <a:ext cx="372930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 Neural 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AWS Deep Lens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