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33e3403301288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33e3403301288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36204646e44fda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36204646e44fda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36204646e44fda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36204646e44fda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Identification </a:t>
            </a:r>
            <a:r>
              <a:rPr lang="en"/>
              <a:t>of Handicap Parking Placards in Video Footage of Cars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51311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Tiffany Parise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Handicap Parking Placards</a:t>
            </a:r>
            <a:endParaRPr sz="4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893" y="1200925"/>
            <a:ext cx="1990057" cy="3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00" y="1200925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Motivation</a:t>
            </a:r>
            <a:endParaRPr sz="4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Challenge </a:t>
            </a:r>
            <a:r>
              <a:rPr lang="en" sz="3000"/>
              <a:t>faced by my grandmother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Inefficient police monitoring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6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Proposal</a:t>
            </a:r>
            <a:endParaRPr sz="48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To use the “You Only Look Once” (YOLO) object detection system to visually identify </a:t>
            </a:r>
            <a:r>
              <a:rPr lang="en" sz="3600"/>
              <a:t>handicap parking placards</a:t>
            </a:r>
            <a:r>
              <a:rPr lang="en" sz="3600">
                <a:solidFill>
                  <a:srgbClr val="D9D9D9"/>
                </a:solidFill>
              </a:rPr>
              <a:t> </a:t>
            </a:r>
            <a:r>
              <a:rPr lang="en" sz="3600">
                <a:solidFill>
                  <a:srgbClr val="B7B7B7"/>
                </a:solidFill>
              </a:rPr>
              <a:t>in video footage of cars parking in a handicap parking space</a:t>
            </a:r>
            <a:endParaRPr sz="36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