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verage"/>
      <p:regular r:id="rId9"/>
    </p:embeddedFont>
    <p:embeddedFont>
      <p:font typeface="Oswal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9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07abf1d8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07abf1d8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7abf1d84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7abf1d8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Song Popularity Using a Convolutional Neural Network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Victoria Agrinya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Motivation</a:t>
            </a:r>
            <a:endParaRPr sz="36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10625" y="1267050"/>
            <a:ext cx="4212300" cy="26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Competitive music industry</a:t>
            </a:r>
            <a:endParaRPr sz="2800">
              <a:solidFill>
                <a:srgbClr val="FFFFFF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Tracking music trends</a:t>
            </a:r>
            <a:endParaRPr sz="2800">
              <a:solidFill>
                <a:srgbClr val="FFFFFF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Making “better” music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126" y="543922"/>
            <a:ext cx="2557175" cy="40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Proposal</a:t>
            </a:r>
            <a:endParaRPr sz="3600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243600" y="1384775"/>
            <a:ext cx="4328400" cy="30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Convolutional Neural Network (CNN)</a:t>
            </a:r>
            <a:endParaRPr sz="2800">
              <a:solidFill>
                <a:srgbClr val="FFFFFF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>
                <a:solidFill>
                  <a:srgbClr val="FFFFFF"/>
                </a:solidFill>
              </a:rPr>
              <a:t>Song feature analysis via Spotify API + MFCC</a:t>
            </a:r>
            <a:endParaRPr sz="2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975" y="908600"/>
            <a:ext cx="3525075" cy="35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