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792868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792868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792868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578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>
                    <a:alpha val="53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Designing Reusable Prompt Templates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7148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D80E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LangGPT Framework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228725"/>
            <a:ext cx="47148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dual-layer structured prompt design framework for improved generalization and reusability.</a:t>
            </a:r>
            <a:endParaRPr lang="en-US" sz="1046" dirty="0"/>
          </a:p>
        </p:txBody>
      </p:sp>
      <p:sp>
        <p:nvSpPr>
          <p:cNvPr id="6" name="Shape 3"/>
          <p:cNvSpPr/>
          <p:nvPr/>
        </p:nvSpPr>
        <p:spPr>
          <a:xfrm>
            <a:off x="285750" y="1800225"/>
            <a:ext cx="4714875" cy="1885950"/>
          </a:xfrm>
          <a:prstGeom prst="rect">
            <a:avLst/>
          </a:prstGeom>
          <a:solidFill>
            <a:srgbClr val="4D80E4">
              <a:alpha val="10000"/>
            </a:srgbClr>
          </a:solidFill>
          <a:ln w="99">
            <a:solidFill>
              <a:srgbClr val="4D80E4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92906" y="1907381"/>
            <a:ext cx="45005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Modular Structure: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621506" y="2194917"/>
            <a:ext cx="671513" cy="223242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21506" y="2194917"/>
            <a:ext cx="671513" cy="223242"/>
          </a:xfrm>
          <a:prstGeom prst="rect">
            <a:avLst/>
          </a:prstGeom>
          <a:noFill/>
          <a:ln/>
        </p:spPr>
        <p:txBody>
          <a:bodyPr wrap="none" lIns="42545" tIns="17018" rIns="42545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Profile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293019" y="2209205"/>
            <a:ext cx="104815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Role definition</a:t>
            </a:r>
            <a:endParaRPr lang="en-US" sz="1046" dirty="0"/>
          </a:p>
        </p:txBody>
      </p:sp>
      <p:sp>
        <p:nvSpPr>
          <p:cNvPr id="11" name="Shape 8"/>
          <p:cNvSpPr/>
          <p:nvPr/>
        </p:nvSpPr>
        <p:spPr>
          <a:xfrm>
            <a:off x="621506" y="2480667"/>
            <a:ext cx="414338" cy="223242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21506" y="2480667"/>
            <a:ext cx="414338" cy="223242"/>
          </a:xfrm>
          <a:prstGeom prst="rect">
            <a:avLst/>
          </a:prstGeom>
          <a:noFill/>
          <a:ln/>
        </p:spPr>
        <p:txBody>
          <a:bodyPr wrap="none" lIns="42545" tIns="17018" rIns="42545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Goal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1035844" y="2494955"/>
            <a:ext cx="148804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Objectives to achieve</a:t>
            </a:r>
            <a:endParaRPr lang="en-US" sz="1046" dirty="0"/>
          </a:p>
        </p:txBody>
      </p:sp>
      <p:sp>
        <p:nvSpPr>
          <p:cNvPr id="14" name="Shape 11"/>
          <p:cNvSpPr/>
          <p:nvPr/>
        </p:nvSpPr>
        <p:spPr>
          <a:xfrm>
            <a:off x="621506" y="2766417"/>
            <a:ext cx="1014413" cy="223242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21506" y="2766417"/>
            <a:ext cx="1014413" cy="223242"/>
          </a:xfrm>
          <a:prstGeom prst="rect">
            <a:avLst/>
          </a:prstGeom>
          <a:noFill/>
          <a:ln/>
        </p:spPr>
        <p:txBody>
          <a:bodyPr wrap="none" lIns="42545" tIns="17018" rIns="42545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Constraints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1635919" y="2780705"/>
            <a:ext cx="82097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Limitations</a:t>
            </a:r>
            <a:endParaRPr lang="en-US" sz="1046" dirty="0"/>
          </a:p>
        </p:txBody>
      </p:sp>
      <p:sp>
        <p:nvSpPr>
          <p:cNvPr id="17" name="Shape 14"/>
          <p:cNvSpPr/>
          <p:nvPr/>
        </p:nvSpPr>
        <p:spPr>
          <a:xfrm>
            <a:off x="621506" y="3052167"/>
            <a:ext cx="585788" cy="223242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21506" y="3052167"/>
            <a:ext cx="585788" cy="223242"/>
          </a:xfrm>
          <a:prstGeom prst="rect">
            <a:avLst/>
          </a:prstGeom>
          <a:noFill/>
          <a:ln/>
        </p:spPr>
        <p:txBody>
          <a:bodyPr wrap="none" lIns="42545" tIns="17018" rIns="42545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Skills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1207294" y="3066455"/>
            <a:ext cx="84982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Capabilities</a:t>
            </a:r>
            <a:endParaRPr lang="en-US" sz="1046" dirty="0"/>
          </a:p>
        </p:txBody>
      </p:sp>
      <p:sp>
        <p:nvSpPr>
          <p:cNvPr id="20" name="Shape 17"/>
          <p:cNvSpPr/>
          <p:nvPr/>
        </p:nvSpPr>
        <p:spPr>
          <a:xfrm>
            <a:off x="621506" y="3337917"/>
            <a:ext cx="1185863" cy="223242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621506" y="3337917"/>
            <a:ext cx="1185863" cy="223242"/>
          </a:xfrm>
          <a:prstGeom prst="rect">
            <a:avLst/>
          </a:prstGeom>
          <a:noFill/>
          <a:ln/>
        </p:spPr>
        <p:txBody>
          <a:bodyPr wrap="none" lIns="42545" tIns="17018" rIns="42545" bIns="17018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Output Format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1807369" y="3352205"/>
            <a:ext cx="137461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: Response structure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285750" y="3814763"/>
            <a:ext cx="47148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D80E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Benefits of Templates</a:t>
            </a:r>
            <a:endParaRPr lang="en-US" sz="1350" dirty="0"/>
          </a:p>
        </p:txBody>
      </p:sp>
      <p:sp>
        <p:nvSpPr>
          <p:cNvPr id="24" name="Text 21"/>
          <p:cNvSpPr/>
          <p:nvPr/>
        </p:nvSpPr>
        <p:spPr>
          <a:xfrm>
            <a:off x="514350" y="4157663"/>
            <a:ext cx="44862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Consistency across multiple interactions</a:t>
            </a:r>
            <a:endParaRPr lang="en-US" sz="1046" dirty="0"/>
          </a:p>
        </p:txBody>
      </p:sp>
      <p:sp>
        <p:nvSpPr>
          <p:cNvPr id="25" name="Text 22"/>
          <p:cNvSpPr/>
          <p:nvPr/>
        </p:nvSpPr>
        <p:spPr>
          <a:xfrm>
            <a:off x="514350" y="4443413"/>
            <a:ext cx="44862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Easier maintenance and version control</a:t>
            </a:r>
            <a:endParaRPr lang="en-US" sz="1046" dirty="0"/>
          </a:p>
        </p:txBody>
      </p:sp>
      <p:sp>
        <p:nvSpPr>
          <p:cNvPr id="26" name="Text 23"/>
          <p:cNvSpPr/>
          <p:nvPr/>
        </p:nvSpPr>
        <p:spPr>
          <a:xfrm>
            <a:off x="514350" y="4729163"/>
            <a:ext cx="44862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Shareable across teams and applications</a:t>
            </a:r>
            <a:endParaRPr lang="en-US" sz="1046" dirty="0"/>
          </a:p>
        </p:txBody>
      </p:sp>
      <p:pic>
        <p:nvPicPr>
          <p:cNvPr id="2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778794"/>
            <a:ext cx="3429000" cy="2286000"/>
          </a:xfrm>
          <a:prstGeom prst="rect">
            <a:avLst/>
          </a:prstGeom>
        </p:spPr>
      </p:pic>
      <p:sp>
        <p:nvSpPr>
          <p:cNvPr id="28" name="Text 24"/>
          <p:cNvSpPr/>
          <p:nvPr/>
        </p:nvSpPr>
        <p:spPr>
          <a:xfrm>
            <a:off x="8792868" y="4929188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>
                    <a:alpha val="214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Practical Examples and Case Studies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7148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D80E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Before and After Examples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85750" y="1228725"/>
            <a:ext cx="4714875" cy="1703003"/>
          </a:xfrm>
          <a:prstGeom prst="rect">
            <a:avLst/>
          </a:prstGeom>
          <a:solidFill>
            <a:srgbClr val="4D80E4">
              <a:alpha val="10000"/>
            </a:srgbClr>
          </a:solidFill>
          <a:ln w="99">
            <a:solidFill>
              <a:srgbClr val="4D80E4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392906" y="1335881"/>
            <a:ext cx="45005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6B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❌ Before:</a:t>
            </a:r>
            <a:endParaRPr lang="en-US" sz="1046" dirty="0"/>
          </a:p>
        </p:txBody>
      </p:sp>
      <p:sp>
        <p:nvSpPr>
          <p:cNvPr id="7" name="Shape 4"/>
          <p:cNvSpPr/>
          <p:nvPr/>
        </p:nvSpPr>
        <p:spPr>
          <a:xfrm>
            <a:off x="392906" y="1621631"/>
            <a:ext cx="4500563" cy="211438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392906" y="1621631"/>
            <a:ext cx="4500563" cy="211438"/>
          </a:xfrm>
          <a:prstGeom prst="rect">
            <a:avLst/>
          </a:prstGeom>
          <a:noFill/>
          <a:ln/>
        </p:spPr>
        <p:txBody>
          <a:bodyPr wrap="none" lIns="42545" tIns="17018" rIns="42545" bIns="1701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6E6E6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Explain quantum computing.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392906" y="1947370"/>
            <a:ext cx="450056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After:</a:t>
            </a:r>
            <a:endParaRPr lang="en-US" sz="1046" dirty="0"/>
          </a:p>
        </p:txBody>
      </p:sp>
      <p:sp>
        <p:nvSpPr>
          <p:cNvPr id="10" name="Shape 7"/>
          <p:cNvSpPr/>
          <p:nvPr/>
        </p:nvSpPr>
        <p:spPr>
          <a:xfrm>
            <a:off x="392906" y="2233120"/>
            <a:ext cx="4500563" cy="577165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392906" y="2233120"/>
            <a:ext cx="4500563" cy="577165"/>
          </a:xfrm>
          <a:prstGeom prst="rect">
            <a:avLst/>
          </a:prstGeom>
          <a:noFill/>
          <a:ln/>
        </p:spPr>
        <p:txBody>
          <a:bodyPr wrap="square" lIns="42545" tIns="17018" rIns="42545" bIns="17018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6E6E6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Explain quantum computing to a high school student in 3-4 paragraphs. Include an analogy that makes the concept easier to understand, and highlight 2-3 potential future applications.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85750" y="3060316"/>
            <a:ext cx="47148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D80E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Common Pitfalls to Avoid</a:t>
            </a:r>
            <a:endParaRPr lang="en-US" sz="1350" dirty="0"/>
          </a:p>
        </p:txBody>
      </p:sp>
      <p:sp>
        <p:nvSpPr>
          <p:cNvPr id="13" name="Text 10"/>
          <p:cNvSpPr/>
          <p:nvPr/>
        </p:nvSpPr>
        <p:spPr>
          <a:xfrm>
            <a:off x="514350" y="3403216"/>
            <a:ext cx="44862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Being too vague or ambiguous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514350" y="3688966"/>
            <a:ext cx="44862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Overloading with contradictory instructions</a:t>
            </a:r>
            <a:endParaRPr lang="en-US" sz="1046" dirty="0"/>
          </a:p>
        </p:txBody>
      </p:sp>
      <p:sp>
        <p:nvSpPr>
          <p:cNvPr id="15" name="Text 12"/>
          <p:cNvSpPr/>
          <p:nvPr/>
        </p:nvSpPr>
        <p:spPr>
          <a:xfrm>
            <a:off x="514350" y="3974716"/>
            <a:ext cx="44862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Forgetting to specify output format</a:t>
            </a:r>
            <a:endParaRPr lang="en-US" sz="1046" dirty="0"/>
          </a:p>
        </p:txBody>
      </p:sp>
      <p:sp>
        <p:nvSpPr>
          <p:cNvPr id="16" name="Text 13"/>
          <p:cNvSpPr/>
          <p:nvPr/>
        </p:nvSpPr>
        <p:spPr>
          <a:xfrm>
            <a:off x="514350" y="4260466"/>
            <a:ext cx="4486275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046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Assuming model knowledge of recent events</a:t>
            </a:r>
            <a:endParaRPr lang="en-US" sz="1046" dirty="0"/>
          </a:p>
        </p:txBody>
      </p:sp>
      <p:pic>
        <p:nvPicPr>
          <p:cNvPr id="1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50" y="1544445"/>
            <a:ext cx="3429000" cy="2286000"/>
          </a:xfrm>
          <a:prstGeom prst="rect">
            <a:avLst/>
          </a:prstGeom>
        </p:spPr>
      </p:pic>
      <p:sp>
        <p:nvSpPr>
          <p:cNvPr id="18" name="Text 14"/>
          <p:cNvSpPr/>
          <p:nvPr/>
        </p:nvSpPr>
        <p:spPr>
          <a:xfrm>
            <a:off x="8792868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792868" y="4829175"/>
            <a:ext cx="65382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E6E6E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83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2025-08-06T10:10:25Z</dcterms:created>
  <dcterms:modified xsi:type="dcterms:W3CDTF">2025-08-06T10:10:25Z</dcterms:modified>
</cp:coreProperties>
</file>