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7" autoAdjust="0"/>
  </p:normalViewPr>
  <p:slideViewPr>
    <p:cSldViewPr>
      <p:cViewPr>
        <p:scale>
          <a:sx n="110" d="100"/>
          <a:sy n="110" d="100"/>
        </p:scale>
        <p:origin x="-65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F3B0-E9D6-43DD-9BED-CD070EC58198}" type="datetimeFigureOut">
              <a:rPr lang="ko-KR" altLang="en-US" smtClean="0"/>
              <a:t>2018-08-16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9753-0650-410F-B66D-522192E0252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3968" y="273422"/>
            <a:ext cx="4286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확장 </a:t>
            </a:r>
            <a:r>
              <a:rPr lang="ko-KR" altLang="en-US" b="1" dirty="0" err="1" smtClean="0"/>
              <a:t>좌수법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 err="1" smtClean="0"/>
              <a:t>좌수법</a:t>
            </a:r>
            <a:r>
              <a:rPr lang="ko-KR" altLang="en-US" b="1" dirty="0" smtClean="0"/>
              <a:t> 기준으로 이동</a:t>
            </a:r>
            <a:r>
              <a:rPr lang="en-US" altLang="ko-KR" b="1" dirty="0" smtClean="0"/>
              <a:t>, </a:t>
            </a:r>
          </a:p>
          <a:p>
            <a:r>
              <a:rPr lang="ko-KR" altLang="en-US" b="1" dirty="0" smtClean="0"/>
              <a:t>한번 갔던 길은 정반대 </a:t>
            </a:r>
            <a:r>
              <a:rPr lang="ko-KR" altLang="en-US" b="1" dirty="0" err="1" smtClean="0"/>
              <a:t>방향일때만</a:t>
            </a:r>
            <a:r>
              <a:rPr lang="ko-KR" altLang="en-US" b="1" dirty="0" smtClean="0"/>
              <a:t>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755576" y="573190"/>
            <a:ext cx="1357322" cy="35719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시작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순서도: 판단 6"/>
          <p:cNvSpPr/>
          <p:nvPr/>
        </p:nvSpPr>
        <p:spPr>
          <a:xfrm>
            <a:off x="395536" y="2238458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왼쪽에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987824" y="4442812"/>
            <a:ext cx="1643074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방향 버퍼에 현재의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방향값을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저장하고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왼쪽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블록으로 이동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18" name="꺾인 연결선 17"/>
          <p:cNvCxnSpPr>
            <a:stCxn id="7" idx="2"/>
          </p:cNvCxnSpPr>
          <p:nvPr/>
        </p:nvCxnSpPr>
        <p:spPr>
          <a:xfrm rot="5400000">
            <a:off x="-105443" y="4340442"/>
            <a:ext cx="3067310" cy="63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판단 22"/>
          <p:cNvSpPr/>
          <p:nvPr/>
        </p:nvSpPr>
        <p:spPr>
          <a:xfrm>
            <a:off x="395536" y="1238326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목적지인가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28728" y="1898605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8" name="순서도: 처리 27"/>
          <p:cNvSpPr/>
          <p:nvPr/>
        </p:nvSpPr>
        <p:spPr>
          <a:xfrm>
            <a:off x="3214678" y="1666954"/>
            <a:ext cx="1643074" cy="50006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정지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0" name="Shape 29"/>
          <p:cNvCxnSpPr>
            <a:stCxn id="23" idx="3"/>
            <a:endCxn id="28" idx="0"/>
          </p:cNvCxnSpPr>
          <p:nvPr/>
        </p:nvCxnSpPr>
        <p:spPr>
          <a:xfrm>
            <a:off x="2467238" y="1524078"/>
            <a:ext cx="1568977" cy="142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71736" y="1216132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71736" y="2255795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35" name="순서도: 판단 34"/>
          <p:cNvSpPr/>
          <p:nvPr/>
        </p:nvSpPr>
        <p:spPr>
          <a:xfrm>
            <a:off x="2664922" y="2708920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 번 간 길인가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6" name="순서도: 판단 35"/>
          <p:cNvSpPr/>
          <p:nvPr/>
        </p:nvSpPr>
        <p:spPr>
          <a:xfrm>
            <a:off x="2672542" y="3464463"/>
            <a:ext cx="2223164" cy="6850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버퍼에 저장된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방향값과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현재 진행방향이 정반대인가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7" idx="3"/>
            <a:endCxn id="35" idx="0"/>
          </p:cNvCxnSpPr>
          <p:nvPr/>
        </p:nvCxnSpPr>
        <p:spPr>
          <a:xfrm>
            <a:off x="2467238" y="2524210"/>
            <a:ext cx="1233535" cy="1847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5" idx="2"/>
            <a:endCxn id="36" idx="0"/>
          </p:cNvCxnSpPr>
          <p:nvPr/>
        </p:nvCxnSpPr>
        <p:spPr>
          <a:xfrm rot="16200000" flipH="1">
            <a:off x="3650429" y="3330767"/>
            <a:ext cx="184039" cy="83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681451" y="3249332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cxnSp>
        <p:nvCxnSpPr>
          <p:cNvPr id="17" name="꺾인 연결선 16"/>
          <p:cNvCxnSpPr>
            <a:stCxn id="36" idx="2"/>
            <a:endCxn id="10" idx="0"/>
          </p:cNvCxnSpPr>
          <p:nvPr/>
        </p:nvCxnSpPr>
        <p:spPr>
          <a:xfrm rot="16200000" flipH="1">
            <a:off x="3650089" y="4283540"/>
            <a:ext cx="293306" cy="2523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42448" y="4129682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46" name="순서도: 처리 45"/>
          <p:cNvSpPr/>
          <p:nvPr/>
        </p:nvSpPr>
        <p:spPr>
          <a:xfrm>
            <a:off x="5075403" y="2616565"/>
            <a:ext cx="1643074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방향 버퍼에 현재의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방향값을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저장하고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왼쪽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블록으로 이동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35" idx="3"/>
            <a:endCxn id="46" idx="1"/>
          </p:cNvCxnSpPr>
          <p:nvPr/>
        </p:nvCxnSpPr>
        <p:spPr>
          <a:xfrm flipV="1">
            <a:off x="4736624" y="2973755"/>
            <a:ext cx="338779" cy="20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716009" y="2748451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1464447" y="2850644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45" name="꺾인 연결선 44"/>
          <p:cNvCxnSpPr>
            <a:stCxn id="36" idx="3"/>
          </p:cNvCxnSpPr>
          <p:nvPr/>
        </p:nvCxnSpPr>
        <p:spPr>
          <a:xfrm flipH="1">
            <a:off x="1470798" y="3806985"/>
            <a:ext cx="3424908" cy="1494223"/>
          </a:xfrm>
          <a:prstGeom prst="bentConnector3">
            <a:avLst>
              <a:gd name="adj1" fmla="val -238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55843" y="3467051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58" name="꺾인 연결선 57"/>
          <p:cNvCxnSpPr>
            <a:stCxn id="5" idx="2"/>
            <a:endCxn id="23" idx="0"/>
          </p:cNvCxnSpPr>
          <p:nvPr/>
        </p:nvCxnSpPr>
        <p:spPr>
          <a:xfrm rot="5400000">
            <a:off x="1278839" y="1082928"/>
            <a:ext cx="307946" cy="285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3" idx="2"/>
            <a:endCxn id="7" idx="0"/>
          </p:cNvCxnSpPr>
          <p:nvPr/>
        </p:nvCxnSpPr>
        <p:spPr>
          <a:xfrm rot="5400000">
            <a:off x="1217073" y="2024144"/>
            <a:ext cx="42862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순서도: 페이지 연결자 72"/>
          <p:cNvSpPr/>
          <p:nvPr/>
        </p:nvSpPr>
        <p:spPr>
          <a:xfrm>
            <a:off x="899592" y="5886380"/>
            <a:ext cx="1035201" cy="504056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앞쪽 벽 판단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7524328" y="5886380"/>
            <a:ext cx="1035201" cy="504056"/>
            <a:chOff x="1394422" y="431502"/>
            <a:chExt cx="1035201" cy="504056"/>
          </a:xfrm>
        </p:grpSpPr>
        <p:sp>
          <p:nvSpPr>
            <p:cNvPr id="83" name="순서도: 페이지 연결자 82"/>
            <p:cNvSpPr/>
            <p:nvPr/>
          </p:nvSpPr>
          <p:spPr>
            <a:xfrm rot="10800000">
              <a:off x="1394422" y="431502"/>
              <a:ext cx="1035201" cy="504056"/>
            </a:xfrm>
            <a:prstGeom prst="flowChartOffpage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07924" y="601296"/>
              <a:ext cx="631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반복</a:t>
              </a:r>
              <a:endParaRPr lang="ko-KR" altLang="en-US" sz="1000" b="1" dirty="0"/>
            </a:p>
          </p:txBody>
        </p:sp>
      </p:grpSp>
      <p:cxnSp>
        <p:nvCxnSpPr>
          <p:cNvPr id="86" name="꺾인 연결선 85"/>
          <p:cNvCxnSpPr>
            <a:stCxn id="83" idx="2"/>
            <a:endCxn id="23" idx="0"/>
          </p:cNvCxnSpPr>
          <p:nvPr/>
        </p:nvCxnSpPr>
        <p:spPr>
          <a:xfrm rot="16200000" flipV="1">
            <a:off x="2412631" y="257082"/>
            <a:ext cx="4648054" cy="6610541"/>
          </a:xfrm>
          <a:prstGeom prst="bentConnector3">
            <a:avLst>
              <a:gd name="adj1" fmla="val 10491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46" idx="3"/>
          </p:cNvCxnSpPr>
          <p:nvPr/>
        </p:nvCxnSpPr>
        <p:spPr>
          <a:xfrm>
            <a:off x="6718477" y="2973755"/>
            <a:ext cx="1323451" cy="209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>
            <a:stCxn id="10" idx="3"/>
          </p:cNvCxnSpPr>
          <p:nvPr/>
        </p:nvCxnSpPr>
        <p:spPr>
          <a:xfrm>
            <a:off x="4630898" y="4800002"/>
            <a:ext cx="3411031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판단 1"/>
          <p:cNvSpPr/>
          <p:nvPr/>
        </p:nvSpPr>
        <p:spPr>
          <a:xfrm>
            <a:off x="723772" y="1073826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앞쪽에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꺾인 연결선 6"/>
          <p:cNvCxnSpPr>
            <a:stCxn id="2" idx="2"/>
            <a:endCxn id="21" idx="0"/>
          </p:cNvCxnSpPr>
          <p:nvPr/>
        </p:nvCxnSpPr>
        <p:spPr>
          <a:xfrm rot="16200000" flipH="1">
            <a:off x="447273" y="2957680"/>
            <a:ext cx="2647766" cy="23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23110" y="2461334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1" name="순서도: 판단 20"/>
          <p:cNvSpPr/>
          <p:nvPr/>
        </p:nvSpPr>
        <p:spPr>
          <a:xfrm>
            <a:off x="746838" y="4293096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오른</a:t>
            </a:r>
            <a:r>
              <a:rPr lang="ko-KR" altLang="en-US" sz="1200" b="1" dirty="0">
                <a:solidFill>
                  <a:schemeClr val="tx1"/>
                </a:solidFill>
              </a:rPr>
              <a:t>쪽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에 벽이 없는가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6004895" y="4185939"/>
            <a:ext cx="1857388" cy="78581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방향 버퍼에 현재의 </a:t>
            </a:r>
            <a:r>
              <a:rPr lang="ko-KR" altLang="en-US" sz="1200" b="1" dirty="0" err="1">
                <a:solidFill>
                  <a:schemeClr val="tx1"/>
                </a:solidFill>
              </a:rPr>
              <a:t>방향값을</a:t>
            </a:r>
            <a:r>
              <a:rPr lang="ko-KR" altLang="en-US" sz="1200" b="1" dirty="0">
                <a:solidFill>
                  <a:schemeClr val="tx1"/>
                </a:solidFill>
              </a:rPr>
              <a:t> 저장하고 </a:t>
            </a:r>
            <a:r>
              <a:rPr lang="ko-KR" altLang="en-US" sz="1200" b="1" dirty="0" smtClean="0">
                <a:solidFill>
                  <a:schemeClr val="accent6">
                    <a:lumMod val="75000"/>
                  </a:schemeClr>
                </a:solidFill>
              </a:rPr>
              <a:t>오른쪽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블록으로 이동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818276" y="5392026"/>
            <a:ext cx="1928826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180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도 회전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1" idx="2"/>
            <a:endCxn id="23" idx="0"/>
          </p:cNvCxnSpPr>
          <p:nvPr/>
        </p:nvCxnSpPr>
        <p:spPr>
          <a:xfrm>
            <a:off x="1782689" y="4864600"/>
            <a:ext cx="0" cy="527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35696" y="4919899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2784831" y="4310674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3337974" y="3205356"/>
            <a:ext cx="1643074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방향 버퍼에 현재의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방향값을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저장하고 </a:t>
            </a:r>
            <a:r>
              <a:rPr lang="ko-KR" altLang="en-US" sz="1200" b="1" dirty="0">
                <a:solidFill>
                  <a:srgbClr val="0070C0"/>
                </a:solidFill>
              </a:rPr>
              <a:t>앞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쪽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블록으로 이동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45539" y="1073826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33" name="순서도: 판단 32"/>
          <p:cNvSpPr/>
          <p:nvPr/>
        </p:nvSpPr>
        <p:spPr>
          <a:xfrm>
            <a:off x="3038725" y="1526951"/>
            <a:ext cx="2071702" cy="57150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한 번 간 길인가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4" name="순서도: 판단 33"/>
          <p:cNvSpPr/>
          <p:nvPr/>
        </p:nvSpPr>
        <p:spPr>
          <a:xfrm>
            <a:off x="3046345" y="2282494"/>
            <a:ext cx="2223164" cy="685043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버퍼에 저장된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방향값과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현재 진행방향이 정반대인가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?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35" name="꺾인 연결선 34"/>
          <p:cNvCxnSpPr>
            <a:stCxn id="2" idx="3"/>
            <a:endCxn id="33" idx="0"/>
          </p:cNvCxnSpPr>
          <p:nvPr/>
        </p:nvCxnSpPr>
        <p:spPr>
          <a:xfrm>
            <a:off x="2795474" y="1359578"/>
            <a:ext cx="1279102" cy="16737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3" idx="2"/>
            <a:endCxn id="34" idx="0"/>
          </p:cNvCxnSpPr>
          <p:nvPr/>
        </p:nvCxnSpPr>
        <p:spPr>
          <a:xfrm rot="16200000" flipH="1">
            <a:off x="4024232" y="2148798"/>
            <a:ext cx="184039" cy="833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55254" y="2067363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cxnSp>
        <p:nvCxnSpPr>
          <p:cNvPr id="38" name="꺾인 연결선 37"/>
          <p:cNvCxnSpPr>
            <a:stCxn id="34" idx="2"/>
            <a:endCxn id="31" idx="0"/>
          </p:cNvCxnSpPr>
          <p:nvPr/>
        </p:nvCxnSpPr>
        <p:spPr>
          <a:xfrm rot="16200000" flipH="1">
            <a:off x="4039810" y="3085654"/>
            <a:ext cx="237819" cy="158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225914" y="3019566"/>
            <a:ext cx="38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</a:p>
        </p:txBody>
      </p:sp>
      <p:sp>
        <p:nvSpPr>
          <p:cNvPr id="40" name="순서도: 처리 39"/>
          <p:cNvSpPr/>
          <p:nvPr/>
        </p:nvSpPr>
        <p:spPr>
          <a:xfrm>
            <a:off x="6104688" y="1476394"/>
            <a:ext cx="1643074" cy="71438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방향 버퍼에 현재의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방향값을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저장하고 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앞</a:t>
            </a:r>
            <a:r>
              <a:rPr lang="ko-KR" altLang="en-US" sz="1200" b="1" dirty="0">
                <a:solidFill>
                  <a:srgbClr val="0070C0"/>
                </a:solidFill>
              </a:rPr>
              <a:t>쪽</a:t>
            </a:r>
            <a:r>
              <a:rPr lang="ko-KR" altLang="en-US" sz="1200" b="1" dirty="0" smtClean="0">
                <a:solidFill>
                  <a:srgbClr val="0070C0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블록으로 이동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41" name="꺾인 연결선 40"/>
          <p:cNvCxnSpPr>
            <a:stCxn id="33" idx="3"/>
            <a:endCxn id="40" idx="1"/>
          </p:cNvCxnSpPr>
          <p:nvPr/>
        </p:nvCxnSpPr>
        <p:spPr>
          <a:xfrm>
            <a:off x="5110427" y="1812703"/>
            <a:ext cx="994261" cy="208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89812" y="1566482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129646" y="2285082"/>
            <a:ext cx="359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47" name="꺾인 연결선 46"/>
          <p:cNvCxnSpPr>
            <a:stCxn id="34" idx="3"/>
            <a:endCxn id="21" idx="0"/>
          </p:cNvCxnSpPr>
          <p:nvPr/>
        </p:nvCxnSpPr>
        <p:spPr>
          <a:xfrm flipH="1">
            <a:off x="1782689" y="2625016"/>
            <a:ext cx="3486820" cy="1668080"/>
          </a:xfrm>
          <a:prstGeom prst="bentConnector4">
            <a:avLst>
              <a:gd name="adj1" fmla="val -6556"/>
              <a:gd name="adj2" fmla="val 826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페이지 연결자 55"/>
          <p:cNvSpPr/>
          <p:nvPr/>
        </p:nvSpPr>
        <p:spPr>
          <a:xfrm>
            <a:off x="1242022" y="279102"/>
            <a:ext cx="1035201" cy="504056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앞쪽 벽 판단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56" idx="2"/>
            <a:endCxn id="2" idx="0"/>
          </p:cNvCxnSpPr>
          <p:nvPr/>
        </p:nvCxnSpPr>
        <p:spPr>
          <a:xfrm rot="5400000">
            <a:off x="1614289" y="928492"/>
            <a:ext cx="290668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0" idx="3"/>
          </p:cNvCxnSpPr>
          <p:nvPr/>
        </p:nvCxnSpPr>
        <p:spPr>
          <a:xfrm>
            <a:off x="7747762" y="1833584"/>
            <a:ext cx="569184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4437090" y="3557590"/>
            <a:ext cx="3905082" cy="8247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7834532" y="248560"/>
            <a:ext cx="1035201" cy="504056"/>
            <a:chOff x="1394422" y="431502"/>
            <a:chExt cx="1035201" cy="504056"/>
          </a:xfrm>
        </p:grpSpPr>
        <p:sp>
          <p:nvSpPr>
            <p:cNvPr id="75" name="순서도: 페이지 연결자 74"/>
            <p:cNvSpPr/>
            <p:nvPr/>
          </p:nvSpPr>
          <p:spPr>
            <a:xfrm rot="10800000">
              <a:off x="1394422" y="431502"/>
              <a:ext cx="1035201" cy="504056"/>
            </a:xfrm>
            <a:prstGeom prst="flowChartOffpage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707924" y="601296"/>
              <a:ext cx="6318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/>
                <a:t>반복</a:t>
              </a:r>
              <a:endParaRPr lang="ko-KR" altLang="en-US" sz="1000" b="1" dirty="0"/>
            </a:p>
          </p:txBody>
        </p:sp>
      </p:grpSp>
      <p:cxnSp>
        <p:nvCxnSpPr>
          <p:cNvPr id="80" name="꺾인 연결선 79"/>
          <p:cNvCxnSpPr>
            <a:stCxn id="21" idx="3"/>
            <a:endCxn id="22" idx="1"/>
          </p:cNvCxnSpPr>
          <p:nvPr/>
        </p:nvCxnSpPr>
        <p:spPr>
          <a:xfrm>
            <a:off x="2818540" y="4578848"/>
            <a:ext cx="3186355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22" idx="3"/>
          </p:cNvCxnSpPr>
          <p:nvPr/>
        </p:nvCxnSpPr>
        <p:spPr>
          <a:xfrm flipV="1">
            <a:off x="7862283" y="4556895"/>
            <a:ext cx="479889" cy="2195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23" idx="2"/>
            <a:endCxn id="75" idx="0"/>
          </p:cNvCxnSpPr>
          <p:nvPr/>
        </p:nvCxnSpPr>
        <p:spPr>
          <a:xfrm rot="5400000" flipH="1" flipV="1">
            <a:off x="2390515" y="144789"/>
            <a:ext cx="5353790" cy="6569443"/>
          </a:xfrm>
          <a:prstGeom prst="bentConnector3">
            <a:avLst>
              <a:gd name="adj1" fmla="val -42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683568" y="692696"/>
            <a:ext cx="72008" cy="1008112"/>
            <a:chOff x="683568" y="692696"/>
            <a:chExt cx="72008" cy="1008112"/>
          </a:xfrm>
        </p:grpSpPr>
        <p:sp>
          <p:nvSpPr>
            <p:cNvPr id="10" name="직사각형 9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83568" y="1700808"/>
            <a:ext cx="72008" cy="1008112"/>
            <a:chOff x="683568" y="692696"/>
            <a:chExt cx="72008" cy="1008112"/>
          </a:xfrm>
        </p:grpSpPr>
        <p:sp>
          <p:nvSpPr>
            <p:cNvPr id="20" name="직사각형 19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83568" y="2708920"/>
            <a:ext cx="72008" cy="1008112"/>
            <a:chOff x="683568" y="692696"/>
            <a:chExt cx="72008" cy="1008112"/>
          </a:xfrm>
        </p:grpSpPr>
        <p:sp>
          <p:nvSpPr>
            <p:cNvPr id="23" name="직사각형 22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83568" y="3717032"/>
            <a:ext cx="72008" cy="1008112"/>
            <a:chOff x="683568" y="692696"/>
            <a:chExt cx="72008" cy="1008112"/>
          </a:xfrm>
        </p:grpSpPr>
        <p:sp>
          <p:nvSpPr>
            <p:cNvPr id="26" name="직사각형 25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3568" y="4725144"/>
            <a:ext cx="72008" cy="1008112"/>
            <a:chOff x="683568" y="692696"/>
            <a:chExt cx="72008" cy="1008112"/>
          </a:xfrm>
        </p:grpSpPr>
        <p:sp>
          <p:nvSpPr>
            <p:cNvPr id="29" name="직사각형 28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83568" y="692696"/>
            <a:ext cx="1008008" cy="72008"/>
            <a:chOff x="1763688" y="1412776"/>
            <a:chExt cx="1008008" cy="72008"/>
          </a:xfrm>
        </p:grpSpPr>
        <p:sp>
          <p:nvSpPr>
            <p:cNvPr id="34" name="직사각형 33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1691784" y="692696"/>
            <a:ext cx="1008008" cy="72008"/>
            <a:chOff x="1763688" y="1412776"/>
            <a:chExt cx="1008008" cy="72008"/>
          </a:xfrm>
        </p:grpSpPr>
        <p:sp>
          <p:nvSpPr>
            <p:cNvPr id="38" name="직사각형 37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699896" y="692696"/>
            <a:ext cx="1008008" cy="72008"/>
            <a:chOff x="1763688" y="1412776"/>
            <a:chExt cx="1008008" cy="72008"/>
          </a:xfrm>
        </p:grpSpPr>
        <p:sp>
          <p:nvSpPr>
            <p:cNvPr id="41" name="직사각형 40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708008" y="692696"/>
            <a:ext cx="1008008" cy="72008"/>
            <a:chOff x="1763688" y="1412776"/>
            <a:chExt cx="1008008" cy="72008"/>
          </a:xfrm>
        </p:grpSpPr>
        <p:sp>
          <p:nvSpPr>
            <p:cNvPr id="44" name="직사각형 43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4716120" y="692696"/>
            <a:ext cx="1008008" cy="72008"/>
            <a:chOff x="1763688" y="1412776"/>
            <a:chExt cx="1008008" cy="72008"/>
          </a:xfrm>
        </p:grpSpPr>
        <p:sp>
          <p:nvSpPr>
            <p:cNvPr id="47" name="직사각형 46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691680" y="1700808"/>
            <a:ext cx="1008008" cy="72008"/>
            <a:chOff x="1763688" y="1412776"/>
            <a:chExt cx="1008008" cy="72008"/>
          </a:xfrm>
        </p:grpSpPr>
        <p:sp>
          <p:nvSpPr>
            <p:cNvPr id="50" name="직사각형 49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83568" y="5733256"/>
            <a:ext cx="1008008" cy="72008"/>
            <a:chOff x="1763688" y="1412776"/>
            <a:chExt cx="1008008" cy="72008"/>
          </a:xfrm>
        </p:grpSpPr>
        <p:sp>
          <p:nvSpPr>
            <p:cNvPr id="53" name="직사각형 52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691784" y="5733256"/>
            <a:ext cx="1008008" cy="72008"/>
            <a:chOff x="1763688" y="1412776"/>
            <a:chExt cx="1008008" cy="72008"/>
          </a:xfrm>
        </p:grpSpPr>
        <p:sp>
          <p:nvSpPr>
            <p:cNvPr id="56" name="직사각형 55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699896" y="5733256"/>
            <a:ext cx="1008008" cy="72008"/>
            <a:chOff x="1763688" y="1412776"/>
            <a:chExt cx="1008008" cy="72008"/>
          </a:xfrm>
        </p:grpSpPr>
        <p:sp>
          <p:nvSpPr>
            <p:cNvPr id="59" name="직사각형 58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708008" y="5733256"/>
            <a:ext cx="1008008" cy="72008"/>
            <a:chOff x="1763688" y="1412776"/>
            <a:chExt cx="1008008" cy="72008"/>
          </a:xfrm>
        </p:grpSpPr>
        <p:sp>
          <p:nvSpPr>
            <p:cNvPr id="62" name="직사각형 61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716120" y="5733256"/>
            <a:ext cx="1008008" cy="72008"/>
            <a:chOff x="1763688" y="1412776"/>
            <a:chExt cx="1008008" cy="72008"/>
          </a:xfrm>
        </p:grpSpPr>
        <p:sp>
          <p:nvSpPr>
            <p:cNvPr id="65" name="직사각형 64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724128" y="692696"/>
            <a:ext cx="72008" cy="1008112"/>
            <a:chOff x="683568" y="692696"/>
            <a:chExt cx="72008" cy="1008112"/>
          </a:xfrm>
        </p:grpSpPr>
        <p:sp>
          <p:nvSpPr>
            <p:cNvPr id="68" name="직사각형 67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5724128" y="1700808"/>
            <a:ext cx="72008" cy="1008112"/>
            <a:chOff x="683568" y="692696"/>
            <a:chExt cx="72008" cy="1008112"/>
          </a:xfrm>
        </p:grpSpPr>
        <p:sp>
          <p:nvSpPr>
            <p:cNvPr id="71" name="직사각형 70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5724128" y="2708920"/>
            <a:ext cx="72008" cy="1008112"/>
            <a:chOff x="683568" y="692696"/>
            <a:chExt cx="72008" cy="1008112"/>
          </a:xfrm>
        </p:grpSpPr>
        <p:sp>
          <p:nvSpPr>
            <p:cNvPr id="74" name="직사각형 73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724128" y="3717032"/>
            <a:ext cx="72008" cy="1008112"/>
            <a:chOff x="683568" y="692696"/>
            <a:chExt cx="72008" cy="1008112"/>
          </a:xfrm>
        </p:grpSpPr>
        <p:sp>
          <p:nvSpPr>
            <p:cNvPr id="77" name="직사각형 76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5724128" y="4725144"/>
            <a:ext cx="72008" cy="1008112"/>
            <a:chOff x="683568" y="692696"/>
            <a:chExt cx="72008" cy="1008112"/>
          </a:xfrm>
        </p:grpSpPr>
        <p:sp>
          <p:nvSpPr>
            <p:cNvPr id="80" name="직사각형 79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699896" y="1700808"/>
            <a:ext cx="1008008" cy="72008"/>
            <a:chOff x="1763688" y="1412776"/>
            <a:chExt cx="1008008" cy="72008"/>
          </a:xfrm>
        </p:grpSpPr>
        <p:sp>
          <p:nvSpPr>
            <p:cNvPr id="83" name="직사각형 82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3708008" y="1700808"/>
            <a:ext cx="1008008" cy="72008"/>
            <a:chOff x="1763688" y="1412776"/>
            <a:chExt cx="1008008" cy="72008"/>
          </a:xfrm>
        </p:grpSpPr>
        <p:sp>
          <p:nvSpPr>
            <p:cNvPr id="86" name="직사각형 85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2699792" y="4725144"/>
            <a:ext cx="1008008" cy="72008"/>
            <a:chOff x="1763688" y="1412776"/>
            <a:chExt cx="1008008" cy="72008"/>
          </a:xfrm>
        </p:grpSpPr>
        <p:sp>
          <p:nvSpPr>
            <p:cNvPr id="89" name="직사각형 88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3708008" y="4725144"/>
            <a:ext cx="1008008" cy="72008"/>
            <a:chOff x="1763688" y="1412776"/>
            <a:chExt cx="1008008" cy="72008"/>
          </a:xfrm>
        </p:grpSpPr>
        <p:sp>
          <p:nvSpPr>
            <p:cNvPr id="92" name="직사각형 91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2699792" y="3717032"/>
            <a:ext cx="1008008" cy="72008"/>
            <a:chOff x="1763688" y="1412776"/>
            <a:chExt cx="1008008" cy="72008"/>
          </a:xfrm>
        </p:grpSpPr>
        <p:sp>
          <p:nvSpPr>
            <p:cNvPr id="95" name="직사각형 94"/>
            <p:cNvSpPr/>
            <p:nvPr/>
          </p:nvSpPr>
          <p:spPr>
            <a:xfrm>
              <a:off x="1763688" y="141277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835696" y="1412776"/>
              <a:ext cx="936000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691680" y="1700808"/>
            <a:ext cx="72008" cy="1008112"/>
            <a:chOff x="683568" y="692696"/>
            <a:chExt cx="72008" cy="1008112"/>
          </a:xfrm>
        </p:grpSpPr>
        <p:sp>
          <p:nvSpPr>
            <p:cNvPr id="98" name="직사각형 97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691680" y="2708920"/>
            <a:ext cx="72008" cy="1008112"/>
            <a:chOff x="683568" y="692696"/>
            <a:chExt cx="72008" cy="1008112"/>
          </a:xfrm>
        </p:grpSpPr>
        <p:sp>
          <p:nvSpPr>
            <p:cNvPr id="101" name="직사각형 100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691680" y="4725144"/>
            <a:ext cx="72008" cy="1008112"/>
            <a:chOff x="683568" y="692696"/>
            <a:chExt cx="72008" cy="1008112"/>
          </a:xfrm>
        </p:grpSpPr>
        <p:sp>
          <p:nvSpPr>
            <p:cNvPr id="104" name="직사각형 103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16016" y="1700808"/>
            <a:ext cx="72008" cy="1008112"/>
            <a:chOff x="683568" y="692696"/>
            <a:chExt cx="72008" cy="1008112"/>
          </a:xfrm>
        </p:grpSpPr>
        <p:sp>
          <p:nvSpPr>
            <p:cNvPr id="107" name="직사각형 106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716016" y="2708920"/>
            <a:ext cx="72008" cy="1008112"/>
            <a:chOff x="683568" y="692696"/>
            <a:chExt cx="72008" cy="1008112"/>
          </a:xfrm>
        </p:grpSpPr>
        <p:sp>
          <p:nvSpPr>
            <p:cNvPr id="110" name="직사각형 109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3707904" y="2708920"/>
            <a:ext cx="72008" cy="1008112"/>
            <a:chOff x="683568" y="692696"/>
            <a:chExt cx="72008" cy="1008112"/>
          </a:xfrm>
        </p:grpSpPr>
        <p:sp>
          <p:nvSpPr>
            <p:cNvPr id="113" name="직사각형 112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716016" y="3717032"/>
            <a:ext cx="72008" cy="1008112"/>
            <a:chOff x="683568" y="692696"/>
            <a:chExt cx="72008" cy="1008112"/>
          </a:xfrm>
        </p:grpSpPr>
        <p:sp>
          <p:nvSpPr>
            <p:cNvPr id="116" name="직사각형 115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2699792" y="2708920"/>
            <a:ext cx="72008" cy="1008112"/>
            <a:chOff x="683568" y="692696"/>
            <a:chExt cx="72008" cy="1008112"/>
          </a:xfrm>
        </p:grpSpPr>
        <p:sp>
          <p:nvSpPr>
            <p:cNvPr id="119" name="직사각형 118"/>
            <p:cNvSpPr/>
            <p:nvPr/>
          </p:nvSpPr>
          <p:spPr>
            <a:xfrm>
              <a:off x="683568" y="764704"/>
              <a:ext cx="72008" cy="936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683568" y="692696"/>
              <a:ext cx="72008" cy="720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직선 화살표 연결선 122"/>
          <p:cNvCxnSpPr/>
          <p:nvPr/>
        </p:nvCxnSpPr>
        <p:spPr>
          <a:xfrm flipV="1">
            <a:off x="1259632" y="5013176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/>
          <p:nvPr/>
        </p:nvCxnSpPr>
        <p:spPr>
          <a:xfrm flipV="1">
            <a:off x="1259632" y="3933056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V="1">
            <a:off x="1259632" y="2924944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 flipV="1">
            <a:off x="1259632" y="1988840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/>
          <p:cNvCxnSpPr/>
          <p:nvPr/>
        </p:nvCxnSpPr>
        <p:spPr>
          <a:xfrm flipV="1">
            <a:off x="2267744" y="5013176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2267744" y="3933056"/>
            <a:ext cx="0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2267744" y="2924944"/>
            <a:ext cx="0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 flipV="1">
            <a:off x="4139952" y="3933056"/>
            <a:ext cx="0" cy="504056"/>
          </a:xfrm>
          <a:prstGeom prst="straightConnector1">
            <a:avLst/>
          </a:prstGeom>
          <a:ln w="635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4139952" y="2924944"/>
            <a:ext cx="0" cy="504056"/>
          </a:xfrm>
          <a:prstGeom prst="straightConnector1">
            <a:avLst/>
          </a:prstGeom>
          <a:ln w="635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1043608" y="1232756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1979712" y="1268760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/>
          <p:nvPr/>
        </p:nvCxnSpPr>
        <p:spPr>
          <a:xfrm>
            <a:off x="2987824" y="1268760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995936" y="1268760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051720" y="2276872"/>
            <a:ext cx="504056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/>
          <p:nvPr/>
        </p:nvCxnSpPr>
        <p:spPr>
          <a:xfrm>
            <a:off x="3002837" y="2105771"/>
            <a:ext cx="504056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/>
          <p:cNvCxnSpPr/>
          <p:nvPr/>
        </p:nvCxnSpPr>
        <p:spPr>
          <a:xfrm>
            <a:off x="3095003" y="4221088"/>
            <a:ext cx="504056" cy="0"/>
          </a:xfrm>
          <a:prstGeom prst="straightConnector1">
            <a:avLst/>
          </a:prstGeom>
          <a:ln w="635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>
            <a:off x="5256128" y="1124744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/>
          <p:cNvCxnSpPr/>
          <p:nvPr/>
        </p:nvCxnSpPr>
        <p:spPr>
          <a:xfrm>
            <a:off x="5292080" y="2060848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/>
          <p:cNvCxnSpPr/>
          <p:nvPr/>
        </p:nvCxnSpPr>
        <p:spPr>
          <a:xfrm>
            <a:off x="5292080" y="2996952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/>
          <p:cNvCxnSpPr/>
          <p:nvPr/>
        </p:nvCxnSpPr>
        <p:spPr>
          <a:xfrm>
            <a:off x="5292080" y="4005064"/>
            <a:ext cx="0" cy="504056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/>
          <p:nvPr/>
        </p:nvCxnSpPr>
        <p:spPr>
          <a:xfrm flipH="1">
            <a:off x="5004048" y="5265204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4067944" y="5301208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 flipH="1">
            <a:off x="3059832" y="5301208"/>
            <a:ext cx="504056" cy="0"/>
          </a:xfrm>
          <a:prstGeom prst="straightConnector1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4427984" y="2060848"/>
            <a:ext cx="0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4436368" y="2996952"/>
            <a:ext cx="0" cy="504056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/>
          <p:nvPr/>
        </p:nvCxnSpPr>
        <p:spPr>
          <a:xfrm flipH="1">
            <a:off x="4059293" y="4444516"/>
            <a:ext cx="504056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 flipH="1">
            <a:off x="3779912" y="2420888"/>
            <a:ext cx="504056" cy="0"/>
          </a:xfrm>
          <a:prstGeom prst="straightConnector1">
            <a:avLst/>
          </a:prstGeom>
          <a:ln w="635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3206620" y="2240868"/>
            <a:ext cx="0" cy="504056"/>
          </a:xfrm>
          <a:prstGeom prst="straightConnector1">
            <a:avLst/>
          </a:prstGeom>
          <a:ln w="63500">
            <a:solidFill>
              <a:srgbClr val="92D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146816" y="425985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2828165" y="4077563"/>
            <a:ext cx="319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3732060" y="1871536"/>
            <a:ext cx="330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6012160" y="847745"/>
            <a:ext cx="30243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A : </a:t>
            </a:r>
            <a:r>
              <a:rPr lang="ko-KR" altLang="en-US" sz="1000" dirty="0" err="1" smtClean="0"/>
              <a:t>좌수법으로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(1,2)</a:t>
            </a:r>
            <a:r>
              <a:rPr lang="ko-KR" altLang="en-US" sz="1000" dirty="0" smtClean="0"/>
              <a:t>로 </a:t>
            </a:r>
            <a:r>
              <a:rPr lang="ko-KR" altLang="en-US" sz="1000" dirty="0" err="1" smtClean="0"/>
              <a:t>가야하지만</a:t>
            </a:r>
            <a:r>
              <a:rPr lang="ko-KR" altLang="en-US" sz="1000" dirty="0" smtClean="0"/>
              <a:t> 이미 방문했던 곳이고 방향이 정반대가 아니므로 직진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B : (2,2)</a:t>
            </a:r>
            <a:r>
              <a:rPr lang="ko-KR" altLang="en-US" sz="1000" dirty="0" smtClean="0"/>
              <a:t>를 갔었고 방향이 정반대가 아니고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오른쪽 벽이 있으므로 </a:t>
            </a:r>
            <a:r>
              <a:rPr lang="en-US" altLang="ko-KR" sz="1000" dirty="0" smtClean="0"/>
              <a:t>180</a:t>
            </a:r>
            <a:r>
              <a:rPr lang="ko-KR" altLang="en-US" sz="1000" dirty="0" smtClean="0"/>
              <a:t>도 턴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 smtClean="0"/>
              <a:t>C : (4,4)</a:t>
            </a:r>
            <a:r>
              <a:rPr lang="ko-KR" altLang="en-US" sz="1000" dirty="0" smtClean="0"/>
              <a:t>에서의 방향과 </a:t>
            </a:r>
            <a:r>
              <a:rPr lang="en-US" altLang="ko-KR" sz="1000" dirty="0" smtClean="0"/>
              <a:t>(3,4)</a:t>
            </a:r>
            <a:r>
              <a:rPr lang="ko-KR" altLang="en-US" sz="1000" dirty="0" smtClean="0"/>
              <a:t>에 기록된 방향이 반대이므로 </a:t>
            </a:r>
            <a:r>
              <a:rPr lang="en-US" altLang="ko-KR" sz="1000" dirty="0" smtClean="0"/>
              <a:t>(3,4)</a:t>
            </a:r>
            <a:r>
              <a:rPr lang="ko-KR" altLang="en-US" sz="1000" dirty="0" smtClean="0"/>
              <a:t>로 이동</a:t>
            </a:r>
            <a:r>
              <a:rPr lang="en-US" altLang="ko-KR" sz="1000" dirty="0" smtClean="0"/>
              <a:t>, </a:t>
            </a:r>
            <a:r>
              <a:rPr lang="ko-KR" altLang="en-US" sz="1000" dirty="0" err="1" smtClean="0"/>
              <a:t>좌수법으로</a:t>
            </a:r>
            <a:r>
              <a:rPr lang="ko-KR" altLang="en-US" sz="1000" dirty="0" smtClean="0"/>
              <a:t> 목적지에 도착</a:t>
            </a:r>
            <a:r>
              <a:rPr lang="en-US" altLang="ko-KR" sz="1000" dirty="0" smtClean="0"/>
              <a:t>!!</a:t>
            </a:r>
            <a:endParaRPr lang="ko-KR" alt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800022" y="5456257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1,1 (</a:t>
            </a:r>
            <a:r>
              <a:rPr lang="ko-KR" altLang="en-US" sz="1400" b="1" dirty="0" smtClean="0"/>
              <a:t>출발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55576" y="4437112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1,2</a:t>
            </a:r>
            <a:endParaRPr lang="ko-KR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1727788" y="4426915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2,2</a:t>
            </a:r>
            <a:endParaRPr lang="ko-KR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2796205" y="3429000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3,3(</a:t>
            </a:r>
            <a:r>
              <a:rPr lang="ko-KR" altLang="en-US" sz="1400" b="1" dirty="0" smtClean="0"/>
              <a:t>도착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3801812" y="2464453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4,4</a:t>
            </a:r>
            <a:endParaRPr lang="ko-KR" altLang="en-US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774817" y="2431921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,4</a:t>
            </a:r>
            <a:endParaRPr lang="ko-KR" altLang="en-US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774817" y="4406095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,2</a:t>
            </a:r>
            <a:endParaRPr lang="ko-KR" altLang="en-US" sz="1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6084168" y="2636912"/>
            <a:ext cx="2180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</a:t>
            </a:r>
            <a:r>
              <a:rPr lang="ko-KR" altLang="en-US" sz="1200" dirty="0" smtClean="0"/>
              <a:t>차원 배열로 방향 정보 기록</a:t>
            </a:r>
            <a:endParaRPr lang="en-US" altLang="ko-KR" sz="1200" dirty="0" smtClean="0"/>
          </a:p>
          <a:p>
            <a:r>
              <a:rPr lang="ko-KR" altLang="en-US" sz="1200" dirty="0" smtClean="0"/>
              <a:t>동 </a:t>
            </a:r>
            <a:r>
              <a:rPr lang="en-US" altLang="ko-KR" sz="1200" dirty="0" smtClean="0"/>
              <a:t>:1 </a:t>
            </a:r>
            <a:r>
              <a:rPr lang="ko-KR" altLang="en-US" sz="1200" dirty="0" smtClean="0"/>
              <a:t>서 </a:t>
            </a:r>
            <a:r>
              <a:rPr lang="en-US" altLang="ko-KR" sz="1200" dirty="0" smtClean="0"/>
              <a:t>:2 </a:t>
            </a:r>
            <a:r>
              <a:rPr lang="ko-KR" altLang="en-US" sz="1200" dirty="0" smtClean="0"/>
              <a:t>남 </a:t>
            </a:r>
            <a:r>
              <a:rPr lang="en-US" altLang="ko-KR" sz="1200" dirty="0" smtClean="0"/>
              <a:t>: 4 </a:t>
            </a:r>
            <a:r>
              <a:rPr lang="ko-KR" altLang="en-US" sz="1200" dirty="0" smtClean="0"/>
              <a:t>북 </a:t>
            </a:r>
            <a:r>
              <a:rPr lang="en-US" altLang="ko-KR" sz="1200" dirty="0" smtClean="0"/>
              <a:t>:8</a:t>
            </a:r>
          </a:p>
        </p:txBody>
      </p:sp>
      <p:graphicFrame>
        <p:nvGraphicFramePr>
          <p:cNvPr id="187" name="표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085856"/>
              </p:ext>
            </p:extLst>
          </p:nvPr>
        </p:nvGraphicFramePr>
        <p:xfrm>
          <a:off x="6084168" y="3311989"/>
          <a:ext cx="2232250" cy="189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50"/>
                <a:gridCol w="446450"/>
                <a:gridCol w="446450"/>
                <a:gridCol w="446450"/>
                <a:gridCol w="446450"/>
              </a:tblGrid>
              <a:tr h="378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</a:tr>
              <a:tr h="378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1-&gt;4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4 -&gt;2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</a:tr>
              <a:tr h="378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4 -&gt;8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</a:tr>
              <a:tr h="378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2 -&gt;8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</a:tr>
              <a:tr h="3780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marL="0" marR="0" marT="0" marB="0" anchor="ctr" anchorCtr="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97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242</Words>
  <Application>Microsoft Office PowerPoint</Application>
  <PresentationFormat>화면 슬라이드 쇼(4:3)</PresentationFormat>
  <Paragraphs>81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qqqq</dc:creator>
  <cp:lastModifiedBy>Windows 사용자</cp:lastModifiedBy>
  <cp:revision>13</cp:revision>
  <dcterms:created xsi:type="dcterms:W3CDTF">2018-08-08T05:51:30Z</dcterms:created>
  <dcterms:modified xsi:type="dcterms:W3CDTF">2018-08-16T15:31:51Z</dcterms:modified>
</cp:coreProperties>
</file>