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693651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기록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문서화</a:t>
            </a:r>
            <a:endParaRPr lang="en-US" altLang="ko-KR" sz="2000" b="1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예전에 만들었던 것을 다시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 당시의 실수를 반복하지 않으려면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b="1" dirty="0" smtClean="0"/>
              <a:t>작품노트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부품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주의사항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문제에 대한 해결책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개선사</a:t>
            </a:r>
            <a:r>
              <a:rPr lang="ko-KR" altLang="en-US" dirty="0"/>
              <a:t>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 </a:t>
            </a:r>
            <a:r>
              <a:rPr lang="ko-KR" altLang="en-US" dirty="0" smtClean="0"/>
              <a:t>즉시 손으로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그림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형상관리 </a:t>
            </a:r>
            <a:r>
              <a:rPr lang="en-US" altLang="ko-KR" sz="2000" b="1" dirty="0" smtClean="0"/>
              <a:t>: </a:t>
            </a:r>
            <a:r>
              <a:rPr lang="ko-KR" altLang="en-US" sz="1200" b="1" dirty="0" smtClean="0"/>
              <a:t>개발 산출물의 형상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소스코드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사양서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설계도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변경 관리</a:t>
            </a:r>
            <a:endParaRPr lang="en-US" altLang="ko-KR" sz="12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dirty="0" smtClean="0"/>
              <a:t>프로그램을 다 만들었는데 잘못해서 다른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덮어썼다면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어제 잘 되던 프로그램을 좀 고쳤더니 동작하지 않네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소스코드를 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블로그에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변경이력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소스코드를 어떻게 고쳤는지 날짜 별로 기록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17696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질문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마이크로마우스가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뭔가요</a:t>
            </a:r>
            <a:r>
              <a:rPr lang="en-US" altLang="ko-KR" sz="1600" dirty="0" smtClean="0"/>
              <a:t>?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어떻게 만들었나요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만들었던 </a:t>
            </a:r>
            <a:r>
              <a:rPr lang="ko-KR" altLang="en-US" sz="1600" dirty="0" smtClean="0"/>
              <a:t>로봇 구조에 대해서 </a:t>
            </a:r>
            <a:r>
              <a:rPr lang="ko-KR" altLang="en-US" sz="1600" dirty="0" smtClean="0"/>
              <a:t>설명해보세요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endParaRPr lang="en-US" altLang="ko-KR" sz="1600" dirty="0" smtClean="0"/>
          </a:p>
          <a:p>
            <a:r>
              <a:rPr lang="en-US" altLang="ko-KR" sz="1600" dirty="0" smtClean="0"/>
              <a:t>     3. </a:t>
            </a:r>
            <a:r>
              <a:rPr lang="ko-KR" altLang="en-US" sz="1600" dirty="0" err="1" smtClean="0"/>
              <a:t>아두이노는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AVR</a:t>
            </a:r>
            <a:r>
              <a:rPr lang="ko-KR" altLang="en-US" sz="1600" dirty="0" smtClean="0"/>
              <a:t>과 어떤 차이가 있나요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아두이노로</a:t>
            </a:r>
            <a:r>
              <a:rPr lang="ko-KR" altLang="en-US" sz="1600" dirty="0" smtClean="0"/>
              <a:t> 마우스 만들기 충분했나</a:t>
            </a:r>
            <a:r>
              <a:rPr lang="en-US" altLang="ko-KR" sz="1600" dirty="0"/>
              <a:t>?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/>
              <a:t>4. </a:t>
            </a:r>
            <a:r>
              <a:rPr lang="ko-KR" altLang="en-US" sz="1600" dirty="0" smtClean="0"/>
              <a:t>모터 </a:t>
            </a:r>
            <a:r>
              <a:rPr lang="ko-KR" altLang="en-US" sz="1600" dirty="0" smtClean="0"/>
              <a:t>드라이버 모듈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모듈로 된 센서를 쓰면 너무 쉽게 </a:t>
            </a:r>
            <a:r>
              <a:rPr lang="ko-KR" altLang="en-US" sz="1600" dirty="0" err="1" smtClean="0"/>
              <a:t>한거</a:t>
            </a:r>
            <a:r>
              <a:rPr lang="ko-KR" altLang="en-US" sz="1600" dirty="0" smtClean="0"/>
              <a:t> 아닌가요</a:t>
            </a:r>
            <a:r>
              <a:rPr lang="en-US" altLang="ko-KR" sz="1600" dirty="0" smtClean="0"/>
              <a:t>?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5. </a:t>
            </a:r>
            <a:r>
              <a:rPr lang="ko-KR" altLang="en-US" sz="1600" dirty="0" smtClean="0"/>
              <a:t>마우스 </a:t>
            </a:r>
            <a:r>
              <a:rPr lang="ko-KR" altLang="en-US" sz="1600" dirty="0" err="1" smtClean="0"/>
              <a:t>센싱</a:t>
            </a:r>
            <a:r>
              <a:rPr lang="ko-KR" altLang="en-US" sz="1600" dirty="0" smtClean="0"/>
              <a:t> 방법에 대해서 설명해보세요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6. </a:t>
            </a:r>
            <a:r>
              <a:rPr lang="ko-KR" altLang="en-US" sz="1600" dirty="0" smtClean="0"/>
              <a:t>얼마나 </a:t>
            </a:r>
            <a:r>
              <a:rPr lang="ko-KR" altLang="en-US" sz="1600" dirty="0" smtClean="0"/>
              <a:t>빨리 </a:t>
            </a:r>
            <a:r>
              <a:rPr lang="ko-KR" altLang="en-US" sz="1600" dirty="0" err="1" smtClean="0"/>
              <a:t>달릴수</a:t>
            </a:r>
            <a:r>
              <a:rPr lang="ko-KR" altLang="en-US" sz="1600" dirty="0" smtClean="0"/>
              <a:t> 있어요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더 빠르게 하려면</a:t>
            </a:r>
            <a:r>
              <a:rPr lang="en-US" altLang="ko-KR" sz="1600" dirty="0" smtClean="0"/>
              <a:t>?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/>
              <a:t> 7. </a:t>
            </a:r>
            <a:r>
              <a:rPr lang="ko-KR" altLang="en-US" sz="1600" dirty="0" smtClean="0"/>
              <a:t>미로 찾는 알고리즘은 뭘 썼어요</a:t>
            </a:r>
            <a:r>
              <a:rPr lang="en-US" altLang="ko-KR" sz="1600" dirty="0" smtClean="0"/>
              <a:t>?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8. </a:t>
            </a:r>
            <a:r>
              <a:rPr lang="ko-KR" altLang="en-US" sz="1600" dirty="0" smtClean="0"/>
              <a:t>스텝모터와 </a:t>
            </a:r>
            <a:r>
              <a:rPr lang="en-US" altLang="ko-KR" sz="1600" dirty="0" smtClean="0"/>
              <a:t>DC </a:t>
            </a:r>
            <a:r>
              <a:rPr lang="ko-KR" altLang="en-US" sz="1600" dirty="0" smtClean="0"/>
              <a:t>모터의 차이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*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제일 어려웠던 게 뭔가요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* </a:t>
            </a:r>
            <a:r>
              <a:rPr lang="ko-KR" altLang="en-US" sz="1600" dirty="0" smtClean="0"/>
              <a:t>기억에 남는 것은 뭔가요</a:t>
            </a:r>
            <a:r>
              <a:rPr lang="en-US" altLang="ko-KR" sz="1600" dirty="0" smtClean="0"/>
              <a:t>?</a:t>
            </a:r>
            <a:r>
              <a:rPr lang="en-US" altLang="ko-KR" sz="1600" dirty="0" smtClean="0"/>
              <a:t>    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7295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74345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미로에서 목적지를 찾아가는 로봇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마이컴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아두이노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센서로 벽의 정보를 파악하고 모터를 제어하여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스텝 </a:t>
            </a:r>
            <a:r>
              <a:rPr lang="ko-KR" altLang="en-US" sz="1200" dirty="0"/>
              <a:t>모터 </a:t>
            </a:r>
            <a:r>
              <a:rPr lang="en-US" altLang="ko-KR" sz="1200" dirty="0"/>
              <a:t>2</a:t>
            </a:r>
            <a:r>
              <a:rPr lang="ko-KR" altLang="en-US" sz="1200" dirty="0"/>
              <a:t>개를 사용한 휠체어 같은 형태로 몸체를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전방</a:t>
            </a:r>
            <a:r>
              <a:rPr lang="en-US" altLang="ko-KR" sz="1200" dirty="0"/>
              <a:t>, </a:t>
            </a:r>
            <a:r>
              <a:rPr lang="ko-KR" altLang="en-US" sz="1200" dirty="0"/>
              <a:t>좌우의 거리를 측정하는 센서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사용한다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 smtClean="0"/>
              <a:t>모터와 </a:t>
            </a:r>
            <a:r>
              <a:rPr lang="ko-KR" altLang="en-US" sz="1200" dirty="0"/>
              <a:t>센서는 </a:t>
            </a:r>
            <a:r>
              <a:rPr lang="ko-KR" altLang="en-US" sz="1200" dirty="0" err="1"/>
              <a:t>아두이노로</a:t>
            </a:r>
            <a:r>
              <a:rPr lang="ko-KR" altLang="en-US" sz="1200" dirty="0"/>
              <a:t> 제어함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모터 드라이버 모듈과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거리측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센서를 사용하여 </a:t>
            </a:r>
            <a:r>
              <a:rPr lang="ko-KR" altLang="en-US" sz="1200" dirty="0" smtClean="0"/>
              <a:t>납땜을 최소화하고 프로그래밍에 </a:t>
            </a:r>
            <a:r>
              <a:rPr lang="ko-KR" altLang="en-US" sz="1200" dirty="0" err="1" smtClean="0"/>
              <a:t>집중할수</a:t>
            </a:r>
            <a:r>
              <a:rPr lang="ko-KR" altLang="en-US" sz="1200" dirty="0" smtClean="0"/>
              <a:t> 있도록 함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endParaRPr lang="en-US" altLang="ko-KR" sz="1200" dirty="0"/>
          </a:p>
          <a:p>
            <a:r>
              <a:rPr lang="en-US" altLang="ko-KR" sz="1200" dirty="0" smtClean="0"/>
              <a:t>3. AVR(</a:t>
            </a:r>
            <a:r>
              <a:rPr lang="ko-KR" altLang="en-US" sz="1200" dirty="0" err="1" smtClean="0"/>
              <a:t>마이컴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이용해서 에서 각 기능을 사용하기 쉽게 라이브러리를 제공해주는 것이 </a:t>
            </a:r>
            <a:r>
              <a:rPr lang="ko-KR" altLang="en-US" sz="1200" dirty="0" err="1" smtClean="0"/>
              <a:t>아두이노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함수를 사용하면 성능은 조금 떨어질 수 있지만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 수준의 마우스에서는 충분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endParaRPr lang="en-US" altLang="ko-KR" sz="12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모듈을 사용하고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함수를 </a:t>
            </a:r>
            <a:r>
              <a:rPr lang="ko-KR" altLang="en-US" sz="1200" dirty="0" err="1" smtClean="0"/>
              <a:t>이용하는게</a:t>
            </a:r>
            <a:r>
              <a:rPr lang="ko-KR" altLang="en-US" sz="1200" dirty="0" smtClean="0"/>
              <a:t> 좋은지는 </a:t>
            </a:r>
            <a:r>
              <a:rPr lang="ko-KR" altLang="en-US" sz="1200" dirty="0" err="1" smtClean="0"/>
              <a:t>생각해봐야함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실제로 전체 부품을 납땜해서 만드는 것을 생각했으나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너무 시간이 많이 걸림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모듈을 사용하여 시간을 절약하고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간단하면서도 정확한 적외선 거리 측정 센서를 사용함 </a:t>
            </a:r>
            <a:r>
              <a:rPr lang="en-US" altLang="ko-KR" sz="1200" dirty="0" smtClean="0"/>
              <a:t>(4~30cm)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ko-KR" altLang="en-US" sz="1200" dirty="0" err="1" smtClean="0"/>
              <a:t>날개형</a:t>
            </a:r>
            <a:r>
              <a:rPr lang="ko-KR" altLang="en-US" sz="1200" dirty="0" smtClean="0"/>
              <a:t> 마우스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미로의 벽 위로 날개처럼 센서들을 여러 개 배열하여 벽의 윗부분에 반사된 센서를 체크하여 로봇과 벽의 거리를 판단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형태가 </a:t>
            </a:r>
            <a:r>
              <a:rPr lang="ko-KR" altLang="en-US" sz="1200" dirty="0" err="1" smtClean="0"/>
              <a:t>커져야하고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납땜할게 많음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광량형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적외선 센서로 반사되는 빛의 양을 </a:t>
            </a:r>
            <a:r>
              <a:rPr lang="en-US" altLang="ko-KR" sz="1200" dirty="0" smtClean="0"/>
              <a:t>ADC</a:t>
            </a:r>
            <a:r>
              <a:rPr lang="ko-KR" altLang="en-US" sz="1200" dirty="0" smtClean="0"/>
              <a:t>로 측정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센서 구동이 어려움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벽이나 조명에 상태에 따라 </a:t>
            </a:r>
            <a:r>
              <a:rPr lang="ko-KR" altLang="en-US" sz="1200" dirty="0" err="1" smtClean="0"/>
              <a:t>거리값이</a:t>
            </a:r>
            <a:r>
              <a:rPr lang="ko-KR" altLang="en-US" sz="1200" dirty="0" smtClean="0"/>
              <a:t> 달라져서 세밀한 </a:t>
            </a:r>
            <a:r>
              <a:rPr lang="ko-KR" altLang="en-US" sz="1200" dirty="0" err="1" smtClean="0"/>
              <a:t>셋팅이</a:t>
            </a:r>
            <a:r>
              <a:rPr lang="ko-KR" altLang="en-US" sz="1200" dirty="0" smtClean="0"/>
              <a:t> 필요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거리 측정 센서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빛이 반사되는 각도에 따라 전압이 출력되는 센서</a:t>
            </a:r>
            <a:r>
              <a:rPr lang="en-US" altLang="ko-KR" sz="1200" dirty="0" smtClean="0"/>
              <a:t>, ADC </a:t>
            </a:r>
            <a:r>
              <a:rPr lang="ko-KR" altLang="en-US" sz="1200" dirty="0" smtClean="0"/>
              <a:t>만 하면 거의 정확한 </a:t>
            </a:r>
            <a:r>
              <a:rPr lang="ko-KR" altLang="en-US" sz="1200" dirty="0" err="1" smtClean="0"/>
              <a:t>거리값이</a:t>
            </a:r>
            <a:r>
              <a:rPr lang="ko-KR" altLang="en-US" sz="1200" dirty="0" smtClean="0"/>
              <a:t> 측정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가격이 비싸고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상대적으로 부피가 크다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바퀴 지름 </a:t>
            </a:r>
            <a:r>
              <a:rPr lang="en-US" altLang="ko-KR" sz="1200" dirty="0" smtClean="0"/>
              <a:t>52mm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1** ~ 2** </a:t>
            </a:r>
            <a:r>
              <a:rPr lang="ko-KR" altLang="en-US" sz="1200" dirty="0" smtClean="0"/>
              <a:t>스텝으로 </a:t>
            </a:r>
            <a:r>
              <a:rPr lang="en-US" altLang="ko-KR" sz="1200" dirty="0" smtClean="0"/>
              <a:t>30cm/s </a:t>
            </a:r>
            <a:r>
              <a:rPr lang="ko-KR" altLang="en-US" sz="1200" dirty="0" smtClean="0"/>
              <a:t>속도로 움직임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스텝모터 제어 방법 개선 필요 </a:t>
            </a:r>
            <a:r>
              <a:rPr lang="en-US" altLang="ko-KR" sz="1200" dirty="0" smtClean="0"/>
              <a:t>(PID, </a:t>
            </a:r>
            <a:r>
              <a:rPr lang="ko-KR" altLang="en-US" sz="1200" dirty="0" err="1" smtClean="0"/>
              <a:t>가감속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현재는 </a:t>
            </a:r>
            <a:r>
              <a:rPr lang="ko-KR" altLang="en-US" sz="1200" dirty="0" err="1" smtClean="0"/>
              <a:t>직각턴을</a:t>
            </a:r>
            <a:r>
              <a:rPr lang="ko-KR" altLang="en-US" sz="1200" dirty="0" smtClean="0"/>
              <a:t> 하는데 </a:t>
            </a:r>
            <a:r>
              <a:rPr lang="ko-KR" altLang="en-US" sz="1200" dirty="0" err="1" smtClean="0"/>
              <a:t>스무스턴으로</a:t>
            </a:r>
            <a:r>
              <a:rPr lang="ko-KR" altLang="en-US" sz="1200" dirty="0" smtClean="0"/>
              <a:t> 개선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* </a:t>
            </a:r>
            <a:r>
              <a:rPr lang="ko-KR" altLang="en-US" sz="1200" dirty="0" err="1" smtClean="0"/>
              <a:t>가감속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스텝모터 스텝 간격을 처음에는 </a:t>
            </a:r>
            <a:r>
              <a:rPr lang="ko-KR" altLang="en-US" sz="1200" dirty="0" err="1" smtClean="0"/>
              <a:t>느리게하다가</a:t>
            </a:r>
            <a:r>
              <a:rPr lang="ko-KR" altLang="en-US" sz="1200" dirty="0" smtClean="0"/>
              <a:t> 점점 빠르게 하는 방식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우리는 </a:t>
            </a:r>
            <a:r>
              <a:rPr lang="ko-KR" altLang="en-US" sz="1200" dirty="0" err="1" smtClean="0"/>
              <a:t>미적용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좌수법으로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 구현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방향과 좌표를 계산하여 목적지 도착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확장 </a:t>
            </a:r>
            <a:r>
              <a:rPr lang="ko-KR" altLang="en-US" sz="1200" dirty="0" err="1" smtClean="0"/>
              <a:t>좌수법으로</a:t>
            </a:r>
            <a:r>
              <a:rPr lang="ko-KR" altLang="en-US" sz="1200" dirty="0" smtClean="0"/>
              <a:t> 실제 마우스 대회에 참가가 가능하도록 개선 예정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8. </a:t>
            </a:r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펄스의 개수로 정확한 회전 각도 제어가 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모터 자체가 무겁고 높은 전압이 필요</a:t>
            </a:r>
            <a:endParaRPr lang="en-US" altLang="ko-KR" sz="1200" dirty="0" smtClean="0"/>
          </a:p>
          <a:p>
            <a:r>
              <a:rPr lang="en-US" altLang="ko-KR" sz="1200" dirty="0" smtClean="0"/>
              <a:t>   DC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상대적으로 가볍고 효율적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정확한 제어를 위해서는 </a:t>
            </a:r>
            <a:r>
              <a:rPr lang="ko-KR" altLang="en-US" sz="1200" dirty="0" err="1" smtClean="0"/>
              <a:t>엔코더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회전수</a:t>
            </a:r>
            <a:r>
              <a:rPr lang="ko-KR" altLang="en-US" sz="1200" dirty="0" smtClean="0"/>
              <a:t> 측정 센서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가 </a:t>
            </a:r>
            <a:r>
              <a:rPr lang="ko-KR" altLang="en-US" sz="1200" dirty="0" smtClean="0"/>
              <a:t>필요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en-US" altLang="ko-KR" sz="1200" dirty="0" smtClean="0"/>
              <a:t>`	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4316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540</Words>
  <Application>Microsoft Office PowerPoint</Application>
  <PresentationFormat>화면 슬라이드 쇼(4:3)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2018-03-16T14:48:22Z</dcterms:created>
  <dcterms:modified xsi:type="dcterms:W3CDTF">2018-08-16T15:58:46Z</dcterms:modified>
</cp:coreProperties>
</file>