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7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1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3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2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0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8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4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18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32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7709-99C3-4D49-96F1-C72542C1FE7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6936514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 smtClean="0"/>
              <a:t>기록 </a:t>
            </a:r>
            <a:r>
              <a:rPr lang="en-US" altLang="ko-KR" sz="2000" b="1" dirty="0" smtClean="0"/>
              <a:t>/ </a:t>
            </a:r>
            <a:r>
              <a:rPr lang="ko-KR" altLang="en-US" sz="2000" b="1" dirty="0" smtClean="0"/>
              <a:t>문서화</a:t>
            </a:r>
            <a:endParaRPr lang="en-US" altLang="ko-KR" sz="2000" b="1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예전에 만들었던 것을 다시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그 당시의 실수를 반복하지 않으려면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    -&gt; </a:t>
            </a:r>
            <a:r>
              <a:rPr lang="ko-KR" altLang="en-US" b="1" dirty="0" smtClean="0"/>
              <a:t>작품노트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부품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주의사항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문제에 대한 해결책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개선사</a:t>
            </a:r>
            <a:r>
              <a:rPr lang="ko-KR" altLang="en-US" dirty="0"/>
              <a:t>항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/>
              <a:t> </a:t>
            </a:r>
            <a:r>
              <a:rPr lang="ko-KR" altLang="en-US" dirty="0" smtClean="0"/>
              <a:t>즉시 손으로 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그림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형상관리 </a:t>
            </a:r>
            <a:r>
              <a:rPr lang="en-US" altLang="ko-KR" sz="2000" b="1" dirty="0" smtClean="0"/>
              <a:t>: </a:t>
            </a:r>
            <a:r>
              <a:rPr lang="ko-KR" altLang="en-US" sz="1200" b="1" dirty="0" smtClean="0"/>
              <a:t>개발 산출물의 형상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소스코드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사양서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설계도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변경 관리</a:t>
            </a:r>
            <a:endParaRPr lang="en-US" altLang="ko-KR" sz="12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ko-KR" altLang="en-US" dirty="0" smtClean="0"/>
              <a:t>프로그램을 다 만들었는데 잘못해서 다른 내용을 덮어썼다면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어제 잘 되던 프로그램을 좀 고쳤더니 동작하지 않네</a:t>
            </a:r>
            <a:r>
              <a:rPr lang="en-US" altLang="ko-KR" dirty="0" smtClean="0"/>
              <a:t>??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err="1" smtClean="0"/>
              <a:t>날짜별로</a:t>
            </a:r>
            <a:r>
              <a:rPr lang="ko-KR" altLang="en-US" dirty="0" smtClean="0"/>
              <a:t> 소스코드를 압축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err="1" smtClean="0"/>
              <a:t>블로그에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* </a:t>
            </a:r>
            <a:r>
              <a:rPr lang="ko-KR" altLang="en-US" dirty="0" smtClean="0"/>
              <a:t>변경이력 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소스코드를 어떻게 고쳤는지 날짜 별로 기록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</a:t>
            </a:r>
            <a:r>
              <a:rPr lang="ko-KR" altLang="en-US" dirty="0" smtClean="0"/>
              <a:t>버전 관리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024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7800533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질문</a:t>
            </a:r>
            <a:endParaRPr lang="en-US" altLang="ko-KR" sz="2000" b="1" dirty="0" smtClean="0"/>
          </a:p>
          <a:p>
            <a:r>
              <a:rPr lang="en-US" altLang="ko-KR" dirty="0" smtClean="0"/>
              <a:t>    </a:t>
            </a:r>
            <a:r>
              <a:rPr lang="ko-KR" altLang="en-US" dirty="0"/>
              <a:t> </a:t>
            </a:r>
            <a:r>
              <a:rPr lang="ko-KR" altLang="en-US" dirty="0" err="1" smtClean="0"/>
              <a:t>마이크로마우스가</a:t>
            </a:r>
            <a:r>
              <a:rPr lang="ko-KR" altLang="en-US" dirty="0" smtClean="0"/>
              <a:t> 뭔가요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만들었던 로봇 </a:t>
            </a:r>
            <a:r>
              <a:rPr lang="ko-KR" altLang="en-US" dirty="0" smtClean="0"/>
              <a:t>구조에 대해서 설명해보세요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아두이노는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AVR</a:t>
            </a:r>
            <a:r>
              <a:rPr lang="ko-KR" altLang="en-US" dirty="0" smtClean="0"/>
              <a:t>과 어떤 차이가 있나요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모터 </a:t>
            </a:r>
            <a:r>
              <a:rPr lang="ko-KR" altLang="en-US" dirty="0" smtClean="0"/>
              <a:t>드라이버 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모듈로 된 </a:t>
            </a:r>
            <a:r>
              <a:rPr lang="ko-KR" altLang="en-US" dirty="0" smtClean="0"/>
              <a:t>센서를 쓰면 너무 쉽게 </a:t>
            </a:r>
            <a:r>
              <a:rPr lang="ko-KR" altLang="en-US" dirty="0" err="1" smtClean="0"/>
              <a:t>한거</a:t>
            </a:r>
            <a:r>
              <a:rPr lang="ko-KR" altLang="en-US" dirty="0" smtClean="0"/>
              <a:t> 아닌가요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얼마나 빨리 </a:t>
            </a:r>
            <a:r>
              <a:rPr lang="ko-KR" altLang="en-US" dirty="0" err="1" smtClean="0"/>
              <a:t>달릴수</a:t>
            </a:r>
            <a:r>
              <a:rPr lang="ko-KR" altLang="en-US" dirty="0" smtClean="0"/>
              <a:t> 있어요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미로 찾는 알고리즘은 뭘 썼어요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0729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155</Words>
  <Application>Microsoft Office PowerPoint</Application>
  <PresentationFormat>화면 슬라이드 쇼(4:3)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2018-03-16T14:48:22Z</dcterms:created>
  <dcterms:modified xsi:type="dcterms:W3CDTF">2018-03-30T14:30:56Z</dcterms:modified>
</cp:coreProperties>
</file>