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4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7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9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1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3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2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0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8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4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18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32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807503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 smtClean="0"/>
              <a:t>니켈카드늄</a:t>
            </a:r>
            <a:r>
              <a:rPr lang="ko-KR" altLang="en-US" b="1" dirty="0" smtClean="0"/>
              <a:t> 배터리 </a:t>
            </a:r>
            <a:r>
              <a:rPr lang="en-US" altLang="ko-KR" b="1" dirty="0" smtClean="0"/>
              <a:t>: 1.2</a:t>
            </a:r>
            <a:r>
              <a:rPr lang="en-US" altLang="ko-KR" b="1" dirty="0"/>
              <a:t>v</a:t>
            </a:r>
            <a:endParaRPr lang="en-US" altLang="ko-KR" b="1" dirty="0" smtClean="0"/>
          </a:p>
          <a:p>
            <a:r>
              <a:rPr lang="ko-KR" altLang="en-US" dirty="0" smtClean="0"/>
              <a:t>    주로 </a:t>
            </a:r>
            <a:r>
              <a:rPr lang="ko-KR" altLang="en-US" dirty="0"/>
              <a:t>소형 진공청소기나 </a:t>
            </a:r>
            <a:r>
              <a:rPr lang="ko-KR" altLang="en-US" dirty="0" smtClean="0"/>
              <a:t> 전동칫솔 </a:t>
            </a:r>
            <a:r>
              <a:rPr lang="ko-KR" altLang="en-US" dirty="0"/>
              <a:t>그리고 </a:t>
            </a:r>
            <a:r>
              <a:rPr lang="ko-KR" altLang="en-US" dirty="0" smtClean="0"/>
              <a:t>면도기 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현재는 많이 사용되지 않으나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과방전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과충전에</a:t>
            </a:r>
            <a:r>
              <a:rPr lang="ko-KR" altLang="en-US" dirty="0" smtClean="0"/>
              <a:t> 강하다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메모리 효과가 많아 점점 용량이 줄어든다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 </a:t>
            </a:r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니켈수소 </a:t>
            </a:r>
            <a:r>
              <a:rPr lang="ko-KR" altLang="en-US" b="1" dirty="0"/>
              <a:t>배터리 </a:t>
            </a:r>
            <a:r>
              <a:rPr lang="en-US" altLang="ko-KR" b="1" dirty="0" smtClean="0"/>
              <a:t>: 1.2v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니켈카드늄</a:t>
            </a:r>
            <a:r>
              <a:rPr lang="ko-KR" altLang="en-US" dirty="0" smtClean="0"/>
              <a:t> </a:t>
            </a:r>
            <a:r>
              <a:rPr lang="ko-KR" altLang="en-US" dirty="0"/>
              <a:t>배터리에 비해 </a:t>
            </a:r>
            <a:r>
              <a:rPr lang="en-US" altLang="ko-KR" dirty="0"/>
              <a:t>2</a:t>
            </a:r>
            <a:r>
              <a:rPr lang="ko-KR" altLang="en-US" dirty="0" err="1"/>
              <a:t>배이상의</a:t>
            </a:r>
            <a:r>
              <a:rPr lang="ko-KR" altLang="en-US" dirty="0"/>
              <a:t> </a:t>
            </a:r>
            <a:r>
              <a:rPr lang="ko-KR" altLang="en-US" dirty="0" smtClean="0"/>
              <a:t>에너지를 가짐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메모리 효과가 </a:t>
            </a:r>
            <a:r>
              <a:rPr lang="ko-KR" altLang="en-US" dirty="0" err="1" smtClean="0"/>
              <a:t>적은편이다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과충전이</a:t>
            </a:r>
            <a:r>
              <a:rPr lang="ko-KR" altLang="en-US" dirty="0" smtClean="0"/>
              <a:t> 되지 않도록 </a:t>
            </a:r>
            <a:r>
              <a:rPr lang="ko-KR" altLang="en-US" dirty="0" err="1" smtClean="0"/>
              <a:t>주의해야함</a:t>
            </a:r>
            <a:r>
              <a:rPr lang="ko-KR" altLang="en-US" dirty="0" smtClean="0"/>
              <a:t> </a:t>
            </a:r>
            <a:r>
              <a:rPr lang="en-US" altLang="ko-KR" dirty="0" smtClean="0"/>
              <a:t>(Delta Peak)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자연 방전이 발생하며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그것을 개선한 것이 </a:t>
            </a:r>
            <a:r>
              <a:rPr lang="ko-KR" altLang="en-US" dirty="0" err="1" smtClean="0"/>
              <a:t>에네루프</a:t>
            </a:r>
            <a:r>
              <a:rPr lang="ko-KR" altLang="en-US" dirty="0" smtClean="0"/>
              <a:t> 계열</a:t>
            </a:r>
            <a:endParaRPr lang="en-US" altLang="ko-KR" dirty="0"/>
          </a:p>
          <a:p>
            <a:r>
              <a:rPr lang="en-US" altLang="ko-KR" dirty="0"/>
              <a:t> </a:t>
            </a:r>
          </a:p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리튬폴리머</a:t>
            </a:r>
            <a:r>
              <a:rPr lang="ko-KR" altLang="en-US" b="1" dirty="0" smtClean="0"/>
              <a:t> </a:t>
            </a:r>
            <a:r>
              <a:rPr lang="ko-KR" altLang="en-US" b="1" dirty="0"/>
              <a:t>배터리 </a:t>
            </a:r>
            <a:r>
              <a:rPr lang="en-US" altLang="ko-KR" b="1" dirty="0" smtClean="0"/>
              <a:t>: 3.7~4.2v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가볍고 많은 에너지를 </a:t>
            </a:r>
            <a:r>
              <a:rPr lang="ko-KR" altLang="en-US" dirty="0"/>
              <a:t>가지고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배터리 전압 범위를 벗어나지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않도록 보호회로가 필요함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과방전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과충전시</a:t>
            </a:r>
            <a:r>
              <a:rPr lang="ko-KR" altLang="en-US" dirty="0" smtClean="0"/>
              <a:t> 배터리가 부풀고 화재 위험이 있음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* </a:t>
            </a:r>
            <a:r>
              <a:rPr lang="ko-KR" altLang="en-US" dirty="0" smtClean="0"/>
              <a:t>전용 충전기를 </a:t>
            </a:r>
            <a:r>
              <a:rPr lang="ko-KR" altLang="en-US" dirty="0" err="1" smtClean="0"/>
              <a:t>사용해야함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* </a:t>
            </a:r>
            <a:r>
              <a:rPr lang="ko-KR" altLang="en-US" dirty="0" smtClean="0"/>
              <a:t>로봇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드론에</a:t>
            </a:r>
            <a:r>
              <a:rPr lang="ko-KR" altLang="en-US" dirty="0" smtClean="0"/>
              <a:t> 사용되는 배터리의 경우는 보호회로가 없으므로 특히 주의</a:t>
            </a:r>
            <a:endParaRPr lang="en-US" altLang="ko-KR" dirty="0" smtClean="0"/>
          </a:p>
          <a:p>
            <a:r>
              <a:rPr lang="en-US" altLang="ko-KR" dirty="0" smtClean="0"/>
              <a:t>   (</a:t>
            </a:r>
            <a:r>
              <a:rPr lang="ko-KR" altLang="en-US" dirty="0" err="1" smtClean="0"/>
              <a:t>리포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등을 사용함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 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024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31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</cp:revision>
  <dcterms:created xsi:type="dcterms:W3CDTF">2018-03-16T14:48:22Z</dcterms:created>
  <dcterms:modified xsi:type="dcterms:W3CDTF">2018-03-30T14:26:07Z</dcterms:modified>
</cp:coreProperties>
</file>