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736772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/>
              <a:t>Character LCD</a:t>
            </a:r>
          </a:p>
          <a:p>
            <a:r>
              <a:rPr lang="en-US" altLang="ko-KR" sz="2000" b="1" dirty="0" smtClean="0"/>
              <a:t>    </a:t>
            </a:r>
            <a:r>
              <a:rPr lang="ko-KR" altLang="en-US" dirty="0" smtClean="0"/>
              <a:t>이미 정해진 문자를 정해진 자리에 출력 </a:t>
            </a:r>
            <a:r>
              <a:rPr lang="en-US" altLang="ko-KR" dirty="0" smtClean="0"/>
              <a:t>(2*16</a:t>
            </a:r>
            <a:r>
              <a:rPr lang="ko-KR" altLang="en-US" dirty="0" smtClean="0"/>
              <a:t>자 등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특수문자만 출력이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제어</a:t>
            </a:r>
            <a:r>
              <a:rPr lang="ko-KR" altLang="en-US" dirty="0"/>
              <a:t>가</a:t>
            </a:r>
            <a:r>
              <a:rPr lang="ko-KR" altLang="en-US" dirty="0" smtClean="0"/>
              <a:t> 간편하고 메모리 사용량이 적다</a:t>
            </a:r>
            <a:endParaRPr lang="en-US" altLang="ko-KR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  Graphic LCD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(240*320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단위로 제어하여 다양한 이미지나 문자를 표시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픽셀 범위 안에서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폰트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한글등을</a:t>
            </a:r>
            <a:r>
              <a:rPr lang="ko-KR" altLang="en-US" dirty="0" smtClean="0"/>
              <a:t> 표현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출력할 폰트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이미지등을</a:t>
            </a:r>
            <a:r>
              <a:rPr lang="ko-KR" altLang="en-US" dirty="0" smtClean="0"/>
              <a:t> 별도로 저장해야 하므로 제어가 복잡하고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메모리 사용량이 많아진다</a:t>
            </a:r>
            <a:endParaRPr lang="en-US" altLang="ko-KR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3.  </a:t>
            </a:r>
            <a:r>
              <a:rPr lang="en-US" altLang="ko-KR" sz="2000" b="1" dirty="0" smtClean="0"/>
              <a:t>OLED</a:t>
            </a:r>
          </a:p>
          <a:p>
            <a:r>
              <a:rPr lang="en-US" altLang="ko-KR" dirty="0" smtClean="0"/>
              <a:t>     Graphic LCD</a:t>
            </a:r>
            <a:r>
              <a:rPr lang="ko-KR" altLang="en-US" dirty="0" smtClean="0"/>
              <a:t>와 기본적인 제어 방법은 동일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자체 발광이므로 </a:t>
            </a:r>
            <a:r>
              <a:rPr lang="ko-KR" altLang="en-US" dirty="0" err="1" smtClean="0"/>
              <a:t>백라이트가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ko-KR" altLang="en-US" dirty="0" smtClean="0"/>
              <a:t>최근에 많이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4373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26315"/>
            <a:ext cx="4155442" cy="312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48680"/>
            <a:ext cx="171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CLCD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2018-03-16T14:48:22Z</dcterms:created>
  <dcterms:modified xsi:type="dcterms:W3CDTF">2018-03-19T15:36:36Z</dcterms:modified>
</cp:coreProperties>
</file>