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6" r:id="rId5"/>
    <p:sldId id="270" r:id="rId6"/>
    <p:sldId id="267" r:id="rId7"/>
    <p:sldId id="268" r:id="rId8"/>
    <p:sldId id="269" r:id="rId9"/>
    <p:sldId id="272" r:id="rId10"/>
    <p:sldId id="273" r:id="rId11"/>
    <p:sldId id="25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001-9EC0-423D-8641-663986636FFD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roboholic84/2208518975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적외선 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스텝모터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부품 배치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제목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내용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38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548680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스텝모터 설명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blog.naver.com/roboholic84/220851897579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Atmega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</a:t>
            </a:r>
            <a:endParaRPr lang="en-US" altLang="ko-KR" dirty="0"/>
          </a:p>
          <a:p>
            <a:r>
              <a:rPr lang="en-US" altLang="ko-KR" dirty="0"/>
              <a:t>https://blog.naver.com/antplustech/221147187539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0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적외선 센서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거리 측정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600" b="1" dirty="0" err="1" smtClean="0"/>
              <a:t>광량형</a:t>
            </a:r>
            <a:r>
              <a:rPr lang="ko-KR" altLang="en-US" sz="1600" b="1" dirty="0" smtClean="0"/>
              <a:t> 센서</a:t>
            </a:r>
            <a:endParaRPr lang="en-US" altLang="ko-KR" sz="1600" b="1" dirty="0" smtClean="0"/>
          </a:p>
          <a:p>
            <a:r>
              <a:rPr lang="ko-KR" altLang="en-US" sz="1200" dirty="0" smtClean="0"/>
              <a:t>적외선이 반사되어 돌아오는 양을 측정 </a:t>
            </a:r>
            <a:r>
              <a:rPr lang="en-US" altLang="ko-KR" sz="1200" dirty="0" smtClean="0"/>
              <a:t>(ADC)</a:t>
            </a:r>
          </a:p>
          <a:p>
            <a:r>
              <a:rPr lang="ko-KR" altLang="en-US" sz="1200" dirty="0" smtClean="0"/>
              <a:t>기존 마이크로 마우스에서 많이 사용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발광부를</a:t>
            </a:r>
            <a:r>
              <a:rPr lang="ko-KR" altLang="en-US" sz="1200" dirty="0" smtClean="0"/>
              <a:t> 강하게 </a:t>
            </a:r>
            <a:r>
              <a:rPr lang="ko-KR" altLang="en-US" sz="1200" dirty="0" err="1" smtClean="0"/>
              <a:t>켜야하기</a:t>
            </a:r>
            <a:r>
              <a:rPr lang="ko-KR" altLang="en-US" sz="1200" dirty="0" smtClean="0"/>
              <a:t> 때문에 펄스 구동 방식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순간적으로 강하게 적외선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를 켜고 그 시점에 </a:t>
            </a:r>
            <a:r>
              <a:rPr lang="en-US" altLang="ko-KR" sz="1200" dirty="0" smtClean="0"/>
              <a:t>ADC</a:t>
            </a:r>
            <a:r>
              <a:rPr lang="ko-KR" altLang="en-US" sz="1200" dirty="0" smtClean="0"/>
              <a:t>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제어가 어렵고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벽의 색깔 재질에 따라 </a:t>
            </a:r>
            <a:r>
              <a:rPr lang="ko-KR" altLang="en-US" sz="1200" dirty="0" err="1" smtClean="0"/>
              <a:t>센싱값이</a:t>
            </a:r>
            <a:r>
              <a:rPr lang="ko-KR" altLang="en-US" sz="1200" dirty="0" smtClean="0"/>
              <a:t> 달라진다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800" b="1" dirty="0" smtClean="0"/>
              <a:t>적외선 거리 측정 센서 </a:t>
            </a:r>
            <a:r>
              <a:rPr lang="en-US" altLang="ko-KR" sz="1800" b="1" dirty="0" smtClean="0"/>
              <a:t>(Sharp </a:t>
            </a:r>
            <a:r>
              <a:rPr lang="en-US" altLang="ko-KR" sz="1800" dirty="0" smtClean="0"/>
              <a:t>GP2Y0A41SK0F)</a:t>
            </a:r>
            <a:endParaRPr lang="en-US" altLang="ko-KR" sz="1800" b="1" dirty="0" smtClean="0"/>
          </a:p>
          <a:p>
            <a:r>
              <a:rPr lang="ko-KR" altLang="en-US" sz="1200" dirty="0" smtClean="0"/>
              <a:t>반사각의 각도를 측정하여 거리를 측정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(</a:t>
            </a:r>
            <a:r>
              <a:rPr lang="ko-KR" altLang="en-US" sz="1200" dirty="0" smtClean="0"/>
              <a:t>우리가 구입한 센서는 </a:t>
            </a:r>
            <a:r>
              <a:rPr lang="en-US" altLang="ko-KR" sz="1200" dirty="0" smtClean="0"/>
              <a:t>4~30cm, </a:t>
            </a:r>
            <a:r>
              <a:rPr lang="ko-KR" altLang="en-US" sz="1200" dirty="0" smtClean="0"/>
              <a:t>거리 범위에 따라 센서가 별도로 있음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벽의 재질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색깔에 의한 차이가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실습 </a:t>
            </a:r>
            <a:r>
              <a:rPr lang="en-US" altLang="ko-KR" sz="1200" dirty="0" smtClean="0"/>
              <a:t>1) </a:t>
            </a:r>
            <a:r>
              <a:rPr lang="ko-KR" altLang="en-US" sz="1200" dirty="0" err="1" smtClean="0"/>
              <a:t>센서값을</a:t>
            </a:r>
            <a:r>
              <a:rPr lang="ko-KR" altLang="en-US" sz="1200" dirty="0" smtClean="0"/>
              <a:t> 읽어보고 거리에 따른 </a:t>
            </a:r>
            <a:r>
              <a:rPr lang="ko-KR" altLang="en-US" sz="1200" dirty="0" err="1" smtClean="0"/>
              <a:t>센서값을</a:t>
            </a:r>
            <a:r>
              <a:rPr lang="ko-KR" altLang="en-US" sz="1200" dirty="0" smtClean="0"/>
              <a:t> 시리얼 모니터로 확인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실습 </a:t>
            </a:r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센서값은</a:t>
            </a:r>
            <a:r>
              <a:rPr lang="ko-KR" altLang="en-US" sz="1200" dirty="0" smtClean="0"/>
              <a:t> 거리에 반비례한 값임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이것을 거리에 비례한 값으로 바꿔보자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7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스텝모터 </a:t>
            </a:r>
            <a:r>
              <a:rPr lang="en-US" altLang="ko-KR" sz="3200" dirty="0" smtClean="0"/>
              <a:t>&amp; </a:t>
            </a:r>
            <a:r>
              <a:rPr lang="ko-KR" altLang="en-US" sz="3200" dirty="0" smtClean="0"/>
              <a:t>드라이버</a:t>
            </a:r>
            <a:endParaRPr lang="ko-KR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9" y="1730208"/>
            <a:ext cx="4459496" cy="28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1" y="908720"/>
            <a:ext cx="3842940" cy="40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 rot="2156810">
            <a:off x="6024838" y="2387261"/>
            <a:ext cx="4602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rot="1854103">
            <a:off x="7375196" y="3262802"/>
            <a:ext cx="603057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rot="7201720">
            <a:off x="6492904" y="3016390"/>
            <a:ext cx="254847" cy="680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 rot="7201720">
            <a:off x="5750294" y="3158829"/>
            <a:ext cx="683389" cy="1203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5825" y="2269305"/>
            <a:ext cx="1316386" cy="27699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스텝모터 커넥터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4329" y="3856125"/>
            <a:ext cx="854721" cy="27699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전원 연결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9496" y="4008525"/>
            <a:ext cx="1217000" cy="27699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DC</a:t>
            </a:r>
            <a:r>
              <a:rPr lang="ko-KR" altLang="en-US" sz="1200" dirty="0" smtClean="0">
                <a:solidFill>
                  <a:srgbClr val="FF0000"/>
                </a:solidFill>
              </a:rPr>
              <a:t>모터 커넥터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5985" y="2989385"/>
            <a:ext cx="800219" cy="27699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아두이노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2046" y="5157192"/>
            <a:ext cx="488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or DC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제어가능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모터용 전원과 제어용 전원이 분리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7805 </a:t>
            </a:r>
            <a:r>
              <a:rPr lang="ko-KR" altLang="en-US" sz="1200" dirty="0" err="1" smtClean="0"/>
              <a:t>레귤레이터가</a:t>
            </a:r>
            <a:r>
              <a:rPr lang="ko-KR" altLang="en-US" sz="1200" dirty="0" smtClean="0"/>
              <a:t> 내장되어 모터용 전원만 입력해서 동작 가능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57948" y="479715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 err="1" smtClean="0"/>
              <a:t>바이폴라</a:t>
            </a:r>
            <a:r>
              <a:rPr lang="ko-KR" altLang="en-US" sz="1200" dirty="0" smtClean="0"/>
              <a:t> 방식 스텝모터 제어 방식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Exciting Sequence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개서의 </a:t>
            </a:r>
            <a:r>
              <a:rPr lang="ko-KR" altLang="en-US" sz="1200" dirty="0" err="1" smtClean="0"/>
              <a:t>선중에서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ABCD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찾는게</a:t>
            </a:r>
            <a:r>
              <a:rPr lang="ko-KR" altLang="en-US" sz="1200" dirty="0" smtClean="0"/>
              <a:t> 중요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전</a:t>
            </a:r>
            <a:r>
              <a:rPr lang="ko-KR" altLang="en-US" sz="3200" dirty="0"/>
              <a:t>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9944" y="13491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MICOM , </a:t>
            </a:r>
            <a:r>
              <a:rPr lang="ko-KR" altLang="en-US" sz="1200" dirty="0" smtClean="0"/>
              <a:t>센서 </a:t>
            </a:r>
            <a:r>
              <a:rPr lang="en-US" altLang="ko-KR" sz="1200" dirty="0" smtClean="0"/>
              <a:t>: 3.3v ~5v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MO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OR : 7~12v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전원 공급 방법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1. </a:t>
            </a:r>
            <a:r>
              <a:rPr lang="ko-KR" altLang="en-US" sz="1200" dirty="0" smtClean="0"/>
              <a:t>전원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사용 </a:t>
            </a:r>
            <a:r>
              <a:rPr lang="en-US" altLang="ko-KR" sz="1200" dirty="0" smtClean="0"/>
              <a:t>: MICOM,</a:t>
            </a:r>
            <a:r>
              <a:rPr lang="ko-KR" altLang="en-US" sz="1200" dirty="0" smtClean="0"/>
              <a:t> 센서용 배터리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/  </a:t>
            </a:r>
            <a:r>
              <a:rPr lang="ko-KR" altLang="en-US" sz="1200" dirty="0" smtClean="0"/>
              <a:t>모터 구동용의 대용량 배터리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ex) </a:t>
            </a:r>
            <a:r>
              <a:rPr lang="ko-KR" altLang="en-US" sz="1200" dirty="0" err="1" smtClean="0"/>
              <a:t>서보모터</a:t>
            </a:r>
            <a:r>
              <a:rPr lang="ko-KR" altLang="en-US" sz="1200" dirty="0" smtClean="0"/>
              <a:t> 로봇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</a:t>
            </a:r>
          </a:p>
          <a:p>
            <a:pPr marL="0" indent="0">
              <a:buNone/>
            </a:pPr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(DC-DC converter) : </a:t>
            </a:r>
            <a:r>
              <a:rPr lang="ko-KR" altLang="en-US" sz="1200" dirty="0" smtClean="0"/>
              <a:t>배터리 전압을 원하는 전압으로 변경해주는 부품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ex) 5v </a:t>
            </a:r>
            <a:r>
              <a:rPr lang="ko-KR" altLang="en-US" sz="1200" dirty="0" err="1" smtClean="0"/>
              <a:t>아두이노와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, 12v</a:t>
            </a:r>
            <a:r>
              <a:rPr lang="ko-KR" altLang="en-US" sz="1200" dirty="0" smtClean="0"/>
              <a:t> 스텝모터를 같이 사용하는 경우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-&gt; 12v </a:t>
            </a:r>
            <a:r>
              <a:rPr lang="ko-KR" altLang="en-US" sz="1200" dirty="0" smtClean="0"/>
              <a:t>배터리를 사용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모터 드라이버에는 </a:t>
            </a:r>
            <a:r>
              <a:rPr lang="en-US" altLang="ko-KR" sz="1200" dirty="0" smtClean="0"/>
              <a:t>12v</a:t>
            </a:r>
            <a:r>
              <a:rPr lang="ko-KR" altLang="en-US" sz="1200" dirty="0" smtClean="0"/>
              <a:t>를 직접 공급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ko-KR" altLang="en-US" sz="1200" dirty="0" err="1" smtClean="0"/>
              <a:t>아두이노와</a:t>
            </a:r>
            <a:r>
              <a:rPr lang="ko-KR" altLang="en-US" sz="1200" dirty="0" smtClean="0"/>
              <a:t> 센서에는 </a:t>
            </a:r>
            <a:r>
              <a:rPr lang="ko-KR" altLang="en-US" sz="1200" dirty="0" err="1" smtClean="0"/>
              <a:t>레귤레이터를</a:t>
            </a:r>
            <a:r>
              <a:rPr lang="ko-KR" altLang="en-US" sz="1200" dirty="0" smtClean="0"/>
              <a:t> 거친 </a:t>
            </a:r>
            <a:r>
              <a:rPr lang="en-US" altLang="ko-KR" sz="1200" dirty="0" smtClean="0"/>
              <a:t>5v</a:t>
            </a:r>
            <a:r>
              <a:rPr lang="ko-KR" altLang="en-US" sz="1200" dirty="0" smtClean="0"/>
              <a:t>를 공급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0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스텝모터 </a:t>
            </a:r>
            <a:r>
              <a:rPr lang="en-US" altLang="ko-KR" sz="3200" dirty="0" smtClean="0"/>
              <a:t>: </a:t>
            </a:r>
            <a:r>
              <a:rPr lang="ko-KR" altLang="en-US" sz="3200" dirty="0" err="1" smtClean="0"/>
              <a:t>아두이노</a:t>
            </a:r>
            <a:r>
              <a:rPr lang="ko-KR" altLang="en-US" sz="3200" dirty="0" smtClean="0"/>
              <a:t> 프로그램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전자석을 순서대로 </a:t>
            </a:r>
            <a:r>
              <a:rPr lang="ko-KR" altLang="en-US" sz="1200" dirty="0" err="1" smtClean="0"/>
              <a:t>껏다켜다</a:t>
            </a:r>
            <a:r>
              <a:rPr lang="ko-KR" altLang="en-US" sz="1200" dirty="0" smtClean="0"/>
              <a:t> 하면서 중앙에 놓인 자석을 돌린다고 생각하면 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한바퀴를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돌를때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스텝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모터 </a:t>
            </a:r>
            <a:r>
              <a:rPr lang="ko-KR" altLang="en-US" sz="1200" dirty="0" err="1" smtClean="0"/>
              <a:t>한바퀴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돌릴때마다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번씩 제어해줘야 한다는 뜻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제어 타이밍이 정확해야 부드럽게 움직임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돌려보자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포트 제어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딜레이</a:t>
            </a:r>
            <a:r>
              <a:rPr lang="ko-KR" altLang="en-US" sz="1200" dirty="0" smtClean="0"/>
              <a:t> 문 사용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smtClean="0"/>
              <a:t>       CW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한바퀴</a:t>
            </a:r>
            <a:r>
              <a:rPr lang="en-US" altLang="ko-KR" sz="1200" dirty="0" smtClean="0"/>
              <a:t>, CCW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한바퀴</a:t>
            </a:r>
            <a:r>
              <a:rPr lang="ko-KR" altLang="en-US" sz="1200" dirty="0" smtClean="0"/>
              <a:t> 돌려보자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200</a:t>
            </a:r>
            <a:r>
              <a:rPr lang="ko-KR" altLang="en-US" sz="1200" dirty="0" smtClean="0"/>
              <a:t>번 이상 </a:t>
            </a:r>
            <a:r>
              <a:rPr lang="ko-KR" altLang="en-US" sz="1200" dirty="0" err="1" smtClean="0"/>
              <a:t>제어해야함</a:t>
            </a:r>
            <a:r>
              <a:rPr lang="en-US" altLang="ko-KR" sz="1200" dirty="0" smtClean="0"/>
              <a:t>, </a:t>
            </a:r>
          </a:p>
          <a:p>
            <a:pPr marL="0" indent="0">
              <a:buNone/>
            </a:pPr>
            <a:r>
              <a:rPr lang="ko-KR" altLang="en-US" sz="1200" dirty="0" smtClean="0"/>
              <a:t>       스텝모터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개가 다른 속도로 제어할 수 있을까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-&gt; </a:t>
            </a:r>
            <a:r>
              <a:rPr lang="ko-KR" altLang="en-US" sz="1200" dirty="0" smtClean="0"/>
              <a:t>직각 주행만 한다면 스텝 모터 속도를 다르게 할 필요는 없음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방향만 서로 변경하면 됨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모터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개를 돌려보자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미로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칸 직진</a:t>
            </a:r>
            <a:r>
              <a:rPr lang="en-US" altLang="ko-KR" sz="1200" dirty="0" smtClean="0"/>
              <a:t>, 90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회전할수</a:t>
            </a:r>
            <a:r>
              <a:rPr lang="ko-KR" altLang="en-US" sz="1200" dirty="0" smtClean="0"/>
              <a:t> 있도록 해보자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스텝 모터 회전 속도는 어떤 기준으로 표시하면 좋을까</a:t>
            </a:r>
            <a:r>
              <a:rPr lang="en-US" altLang="ko-KR" sz="1200" dirty="0" smtClean="0"/>
              <a:t>? 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로봇 설계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기구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PBA</a:t>
            </a:r>
            <a:r>
              <a:rPr lang="ko-KR" altLang="en-US" sz="1200" dirty="0" smtClean="0"/>
              <a:t>의 크기 </a:t>
            </a:r>
            <a:r>
              <a:rPr lang="en-US" altLang="ko-KR" sz="1200" dirty="0" smtClean="0"/>
              <a:t>: PBA</a:t>
            </a:r>
            <a:r>
              <a:rPr lang="ko-KR" altLang="en-US" sz="1200" dirty="0" smtClean="0"/>
              <a:t>에 들어갈 부품을 고려하여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크기를 정하고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를 고정할 나사 구멍 위치도 </a:t>
            </a:r>
            <a:r>
              <a:rPr lang="ko-KR" altLang="en-US" sz="1200" dirty="0" err="1" smtClean="0"/>
              <a:t>결정해야함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우리는 일단 위쪽에 올리면 되므로 크게 제약은 없으나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적당한 크기로 설정 필요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센서의 위치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적외선 센서에 위치에 따라 센서 </a:t>
            </a:r>
            <a:r>
              <a:rPr lang="ko-KR" altLang="en-US" sz="1200" dirty="0" err="1" smtClean="0"/>
              <a:t>제어값이</a:t>
            </a:r>
            <a:r>
              <a:rPr lang="ko-KR" altLang="en-US" sz="1200" dirty="0" smtClean="0"/>
              <a:t> 변경됨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센서 </a:t>
            </a:r>
            <a:r>
              <a:rPr lang="ko-KR" altLang="en-US" sz="1200" dirty="0" err="1" smtClean="0"/>
              <a:t>스펙을</a:t>
            </a:r>
            <a:r>
              <a:rPr lang="ko-KR" altLang="en-US" sz="1200" dirty="0" smtClean="0"/>
              <a:t> 고려하여 위치를 결정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우리 센서는 </a:t>
            </a:r>
            <a:r>
              <a:rPr lang="en-US" altLang="ko-KR" sz="1200" dirty="0" smtClean="0"/>
              <a:t>4~30cm </a:t>
            </a:r>
            <a:r>
              <a:rPr lang="ko-KR" altLang="en-US" sz="1200" dirty="0" smtClean="0"/>
              <a:t>를 측정가능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로봇의 크기는 지름 </a:t>
            </a:r>
            <a:r>
              <a:rPr lang="en-US" altLang="ko-KR" sz="1200" dirty="0" smtClean="0"/>
              <a:t>12cm, </a:t>
            </a:r>
            <a:r>
              <a:rPr lang="ko-KR" altLang="en-US" sz="1200" dirty="0" smtClean="0"/>
              <a:t>미로의 폭은 </a:t>
            </a:r>
            <a:r>
              <a:rPr lang="en-US" altLang="ko-KR" sz="1200" dirty="0" smtClean="0"/>
              <a:t>16.8cm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그럼 로봇과 벽과의 거리는 </a:t>
            </a:r>
            <a:r>
              <a:rPr lang="en-US" altLang="ko-KR" sz="1200" dirty="0" smtClean="0"/>
              <a:t>1~8cm -&gt; </a:t>
            </a:r>
            <a:r>
              <a:rPr lang="ko-KR" altLang="en-US" sz="1200" dirty="0" smtClean="0"/>
              <a:t>센서는 가능한 로봇 중앙에 </a:t>
            </a:r>
            <a:r>
              <a:rPr lang="ko-KR" altLang="en-US" sz="1200" dirty="0" err="1" smtClean="0"/>
              <a:t>있어야함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배터리 크기 및 위치</a:t>
            </a:r>
            <a:endParaRPr lang="en-US" altLang="ko-KR" sz="1200" dirty="0" smtClean="0"/>
          </a:p>
          <a:p>
            <a:r>
              <a:rPr lang="ko-KR" altLang="en-US" sz="1200" dirty="0" smtClean="0"/>
              <a:t>배터리 용량을 결정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필요 전압과 필요 전류에 따라 배터리 용량을 결정</a:t>
            </a:r>
            <a:endParaRPr lang="en-US" altLang="ko-KR" sz="1200" dirty="0" smtClean="0"/>
          </a:p>
          <a:p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12v, </a:t>
            </a:r>
            <a:r>
              <a:rPr lang="ko-KR" altLang="en-US" sz="1200" dirty="0" smtClean="0"/>
              <a:t>전류는 </a:t>
            </a:r>
            <a:r>
              <a:rPr lang="en-US" altLang="ko-KR" sz="1200" dirty="0" smtClean="0"/>
              <a:t>1Ah </a:t>
            </a:r>
            <a:r>
              <a:rPr lang="ko-KR" altLang="en-US" sz="1200" dirty="0" smtClean="0"/>
              <a:t>정도 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리포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셀</a:t>
            </a:r>
            <a:r>
              <a:rPr lang="en-US" altLang="ko-KR" sz="1200" dirty="0" smtClean="0"/>
              <a:t>, 500mA ?? </a:t>
            </a:r>
            <a:r>
              <a:rPr lang="ko-KR" altLang="en-US" sz="1200" dirty="0" smtClean="0"/>
              <a:t>니켈수소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셀</a:t>
            </a:r>
            <a:r>
              <a:rPr lang="en-US" altLang="ko-KR" sz="1200" dirty="0" smtClean="0"/>
              <a:t>??  </a:t>
            </a:r>
            <a:endParaRPr lang="en-US" altLang="ko-KR" sz="1200" dirty="0"/>
          </a:p>
          <a:p>
            <a:r>
              <a:rPr lang="en-US" altLang="ko-KR" sz="1200" dirty="0" smtClean="0"/>
              <a:t>  -&gt; </a:t>
            </a:r>
            <a:r>
              <a:rPr lang="ko-KR" altLang="en-US" sz="1200" dirty="0" smtClean="0"/>
              <a:t>동일 용량이라면 </a:t>
            </a:r>
            <a:r>
              <a:rPr lang="ko-KR" altLang="en-US" sz="1200" dirty="0" err="1" smtClean="0"/>
              <a:t>리포</a:t>
            </a:r>
            <a:r>
              <a:rPr lang="ko-KR" altLang="en-US" sz="1200" dirty="0" smtClean="0"/>
              <a:t> 배터리가 가볍고 작다</a:t>
            </a:r>
            <a:endParaRPr lang="en-US" altLang="ko-KR" sz="1200" dirty="0" smtClean="0"/>
          </a:p>
          <a:p>
            <a:r>
              <a:rPr lang="en-US" altLang="ko-KR" sz="1200" dirty="0" smtClean="0"/>
              <a:t>  -&gt;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배터리 크기에 따라 위치 및 고정 방법을 </a:t>
            </a:r>
            <a:r>
              <a:rPr lang="ko-KR" altLang="en-US" sz="1200" dirty="0" err="1" smtClean="0"/>
              <a:t>결정해야함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로봇 설계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부품 결정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1200" dirty="0" smtClean="0"/>
              <a:t>사용할 부품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우노</a:t>
            </a:r>
            <a:r>
              <a:rPr lang="en-US" altLang="ko-KR" sz="1200" dirty="0" smtClean="0"/>
              <a:t>? </a:t>
            </a:r>
            <a:r>
              <a:rPr lang="ko-KR" altLang="en-US" sz="1200" dirty="0" err="1" smtClean="0"/>
              <a:t>나노</a:t>
            </a:r>
            <a:r>
              <a:rPr lang="en-US" altLang="ko-KR" sz="1200" dirty="0" smtClean="0"/>
              <a:t>? </a:t>
            </a:r>
          </a:p>
          <a:p>
            <a:r>
              <a:rPr lang="ko-KR" altLang="en-US" sz="1200" dirty="0" err="1" smtClean="0"/>
              <a:t>전원부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아두이노에</a:t>
            </a:r>
            <a:r>
              <a:rPr lang="ko-KR" altLang="en-US" sz="1200" dirty="0" smtClean="0"/>
              <a:t> 내장된 </a:t>
            </a:r>
            <a:r>
              <a:rPr lang="ko-KR" altLang="en-US" sz="1200" dirty="0" err="1" smtClean="0"/>
              <a:t>레귤레이터를</a:t>
            </a:r>
            <a:r>
              <a:rPr lang="ko-KR" altLang="en-US" sz="1200" dirty="0" smtClean="0"/>
              <a:t> 쓸까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별도 </a:t>
            </a:r>
            <a:r>
              <a:rPr lang="ko-KR" altLang="en-US" sz="1200" dirty="0" err="1" smtClean="0"/>
              <a:t>레귤레이터를</a:t>
            </a:r>
            <a:r>
              <a:rPr lang="ko-KR" altLang="en-US" sz="1200" dirty="0" smtClean="0"/>
              <a:t> 달까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7805 </a:t>
            </a:r>
            <a:r>
              <a:rPr lang="ko-KR" altLang="en-US" sz="1200" dirty="0" err="1" smtClean="0"/>
              <a:t>리니어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회로가 간단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전력 소모가 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2575 </a:t>
            </a:r>
            <a:r>
              <a:rPr lang="ko-KR" altLang="en-US" sz="1200" dirty="0" err="1" smtClean="0"/>
              <a:t>스위칭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회로가 복잡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전력 소모가 적음</a:t>
            </a:r>
            <a:endParaRPr lang="en-US" altLang="ko-KR" sz="1200" dirty="0" smtClean="0"/>
          </a:p>
          <a:p>
            <a:r>
              <a:rPr lang="ko-KR" altLang="en-US" sz="1200" dirty="0" smtClean="0"/>
              <a:t>스텝모터 드라이버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별도의 드라이버 </a:t>
            </a:r>
            <a:r>
              <a:rPr lang="en-US" altLang="ko-KR" sz="1200" dirty="0" smtClean="0"/>
              <a:t>PBA</a:t>
            </a:r>
            <a:r>
              <a:rPr lang="ko-KR" altLang="en-US" sz="1200" dirty="0" smtClean="0"/>
              <a:t>를 구입하자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납땜이 </a:t>
            </a:r>
            <a:r>
              <a:rPr lang="ko-KR" altLang="en-US" sz="1200" dirty="0" err="1" smtClean="0"/>
              <a:t>힘듬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L298 : </a:t>
            </a:r>
            <a:r>
              <a:rPr lang="ko-KR" altLang="en-US" sz="1200" dirty="0" err="1" smtClean="0"/>
              <a:t>바이폴라</a:t>
            </a:r>
            <a:r>
              <a:rPr lang="ko-KR" altLang="en-US" sz="1200" dirty="0" smtClean="0"/>
              <a:t> 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토크가 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저속에서 유리</a:t>
            </a:r>
            <a:r>
              <a:rPr lang="en-US" altLang="ko-KR" sz="1200" dirty="0" smtClean="0"/>
              <a:t>, DC </a:t>
            </a:r>
            <a:r>
              <a:rPr lang="ko-KR" altLang="en-US" sz="1200" dirty="0" smtClean="0"/>
              <a:t>모터도 제어가능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7024 : </a:t>
            </a:r>
            <a:r>
              <a:rPr lang="ko-KR" altLang="en-US" sz="1200" dirty="0" err="1" smtClean="0"/>
              <a:t>유니폴라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고속에서 유리</a:t>
            </a:r>
            <a:endParaRPr lang="en-US" altLang="ko-KR" sz="1200" dirty="0" smtClean="0"/>
          </a:p>
          <a:p>
            <a:r>
              <a:rPr lang="ko-KR" altLang="en-US" sz="1200" dirty="0" smtClean="0"/>
              <a:t>배터리 커넥터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배터리 결정이 필요</a:t>
            </a:r>
            <a:endParaRPr lang="en-US" altLang="ko-KR" sz="1200" dirty="0" smtClean="0"/>
          </a:p>
          <a:p>
            <a:r>
              <a:rPr lang="ko-KR" altLang="en-US" sz="1200" dirty="0" smtClean="0"/>
              <a:t>전원 스위치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전원 </a:t>
            </a:r>
            <a:r>
              <a:rPr lang="en-US" altLang="ko-KR" sz="1200" dirty="0" smtClean="0"/>
              <a:t>On Off </a:t>
            </a:r>
            <a:r>
              <a:rPr lang="ko-KR" altLang="en-US" sz="1200" dirty="0" err="1" smtClean="0"/>
              <a:t>토글</a:t>
            </a:r>
            <a:r>
              <a:rPr lang="ko-KR" altLang="en-US" sz="1200" dirty="0" smtClean="0"/>
              <a:t> 스위치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제어용 스위치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로봇의 동작 시작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정지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각종 설정을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있는 </a:t>
            </a:r>
            <a:r>
              <a:rPr lang="en-US" altLang="ko-KR" sz="1200" dirty="0" smtClean="0"/>
              <a:t>TACT </a:t>
            </a:r>
            <a:r>
              <a:rPr lang="ko-KR" altLang="en-US" sz="1200" dirty="0" smtClean="0"/>
              <a:t>스위치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정도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LCD </a:t>
            </a:r>
            <a:r>
              <a:rPr lang="ko-KR" altLang="en-US" sz="1200" dirty="0" smtClean="0"/>
              <a:t>연결 커넥터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캐릭터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가 있으면 편리</a:t>
            </a:r>
            <a:endParaRPr lang="en-US" altLang="ko-KR" sz="1200" dirty="0" smtClean="0"/>
          </a:p>
          <a:p>
            <a:r>
              <a:rPr lang="en-US" altLang="ko-KR" sz="1200" dirty="0" smtClean="0"/>
              <a:t>LED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부저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로봇 </a:t>
            </a:r>
            <a:r>
              <a:rPr lang="ko-KR" altLang="en-US" sz="1200" dirty="0" err="1" smtClean="0"/>
              <a:t>동작중에</a:t>
            </a:r>
            <a:r>
              <a:rPr lang="ko-KR" altLang="en-US" sz="1200" dirty="0" smtClean="0"/>
              <a:t> 상태를 파악하려면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나 </a:t>
            </a:r>
            <a:r>
              <a:rPr lang="ko-KR" altLang="en-US" sz="1200" dirty="0" err="1" smtClean="0"/>
              <a:t>부저가</a:t>
            </a:r>
            <a:r>
              <a:rPr lang="ko-KR" altLang="en-US" sz="1200" dirty="0" smtClean="0"/>
              <a:t> 있으면 유용함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우리가 사용하는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핀수를</a:t>
            </a:r>
            <a:r>
              <a:rPr lang="ko-KR" altLang="en-US" sz="1200" dirty="0" smtClean="0"/>
              <a:t> 파악해서 </a:t>
            </a:r>
            <a:r>
              <a:rPr lang="ko-KR" altLang="en-US" sz="1200" dirty="0" err="1" smtClean="0"/>
              <a:t>선택해야함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스텝모터 </a:t>
            </a:r>
            <a:r>
              <a:rPr lang="en-US" altLang="ko-KR" sz="1200" dirty="0" smtClean="0"/>
              <a:t>: 4</a:t>
            </a:r>
            <a:r>
              <a:rPr lang="ko-KR" altLang="en-US" sz="1200" dirty="0" smtClean="0"/>
              <a:t>핀씩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-&gt; 8</a:t>
            </a:r>
            <a:r>
              <a:rPr lang="ko-KR" altLang="en-US" sz="1200" dirty="0" smtClean="0"/>
              <a:t>핀</a:t>
            </a:r>
            <a:endParaRPr lang="en-US" altLang="ko-KR" sz="1200" dirty="0" smtClean="0"/>
          </a:p>
          <a:p>
            <a:r>
              <a:rPr lang="ko-KR" altLang="en-US" sz="1200" dirty="0" smtClean="0"/>
              <a:t>적외선 센서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3, </a:t>
            </a:r>
            <a:r>
              <a:rPr lang="ko-KR" altLang="en-US" sz="1200" dirty="0" smtClean="0"/>
              <a:t>최대 </a:t>
            </a:r>
            <a:r>
              <a:rPr lang="en-US" altLang="ko-KR" sz="1200" dirty="0" smtClean="0"/>
              <a:t>5</a:t>
            </a:r>
          </a:p>
          <a:p>
            <a:r>
              <a:rPr lang="ko-KR" altLang="en-US" sz="1200" dirty="0" smtClean="0"/>
              <a:t>시리얼 모니터 </a:t>
            </a:r>
            <a:r>
              <a:rPr lang="en-US" altLang="ko-KR" sz="1200" dirty="0" smtClean="0"/>
              <a:t>: 2</a:t>
            </a:r>
            <a:r>
              <a:rPr lang="ko-KR" altLang="en-US" sz="1200" dirty="0" smtClean="0"/>
              <a:t>핀</a:t>
            </a:r>
            <a:endParaRPr lang="en-US" altLang="ko-KR" sz="1200" dirty="0" smtClean="0"/>
          </a:p>
          <a:p>
            <a:r>
              <a:rPr lang="ko-KR" altLang="en-US" sz="1200" dirty="0" smtClean="0"/>
              <a:t>캐릭터 </a:t>
            </a:r>
            <a:r>
              <a:rPr lang="en-US" altLang="ko-KR" sz="1200" dirty="0" smtClean="0"/>
              <a:t>LCD : 6</a:t>
            </a:r>
            <a:r>
              <a:rPr lang="ko-KR" altLang="en-US" sz="1200" dirty="0" smtClean="0"/>
              <a:t>핀</a:t>
            </a:r>
            <a:endParaRPr lang="en-US" altLang="ko-KR" sz="1200" dirty="0" smtClean="0"/>
          </a:p>
          <a:p>
            <a:r>
              <a:rPr lang="ko-KR" altLang="en-US" sz="1200" dirty="0" smtClean="0"/>
              <a:t>스위치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핀</a:t>
            </a:r>
            <a:endParaRPr lang="en-US" altLang="ko-KR" sz="1200" dirty="0"/>
          </a:p>
          <a:p>
            <a:r>
              <a:rPr lang="en-US" altLang="ko-KR" sz="1200" dirty="0" smtClean="0"/>
              <a:t>	-&gt; </a:t>
            </a:r>
            <a:r>
              <a:rPr lang="ko-KR" altLang="en-US" sz="1200" dirty="0" smtClean="0"/>
              <a:t>최소 </a:t>
            </a:r>
            <a:r>
              <a:rPr lang="en-US" altLang="ko-KR" sz="1200" dirty="0" smtClean="0"/>
              <a:t>18</a:t>
            </a:r>
            <a:r>
              <a:rPr lang="ko-KR" altLang="en-US" sz="1200" dirty="0" smtClean="0"/>
              <a:t>핀이 사용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PBA </a:t>
            </a:r>
            <a:r>
              <a:rPr lang="ko-KR" altLang="en-US" sz="3200" dirty="0" smtClean="0"/>
              <a:t>부품 배치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만능기판의 크기와 우리가 사용할 </a:t>
            </a:r>
            <a:r>
              <a:rPr lang="ko-KR" altLang="en-US" sz="1200" dirty="0" err="1" smtClean="0"/>
              <a:t>부품별로</a:t>
            </a:r>
            <a:r>
              <a:rPr lang="ko-KR" altLang="en-US" sz="1200" dirty="0" smtClean="0"/>
              <a:t> 필요한 공간을 생각해보자</a:t>
            </a:r>
            <a:endParaRPr lang="en-US" altLang="ko-KR" sz="1200" dirty="0"/>
          </a:p>
          <a:p>
            <a:r>
              <a:rPr lang="ko-KR" altLang="en-US" sz="1200" dirty="0" smtClean="0"/>
              <a:t>겹쳐서 부착하는 것도 가능</a:t>
            </a:r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  <a:r>
              <a:rPr lang="ko-KR" altLang="en-US" sz="1200" dirty="0" smtClean="0"/>
              <a:t>선만 연결하는 경우에는 뒷면에 직접 붙일 수도 있음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: 15*7</a:t>
            </a:r>
          </a:p>
          <a:p>
            <a:r>
              <a:rPr lang="ko-KR" altLang="en-US" sz="1200" dirty="0" smtClean="0"/>
              <a:t>캐릭터 </a:t>
            </a:r>
            <a:r>
              <a:rPr lang="en-US" altLang="ko-KR" sz="1200" dirty="0" smtClean="0"/>
              <a:t>LCD :  16*1 , </a:t>
            </a:r>
            <a:r>
              <a:rPr lang="ko-KR" altLang="en-US" sz="1200" dirty="0" smtClean="0"/>
              <a:t>커넥터보다 실제 부품이 크므로 다른 작은 부품 위로 오게 하거나 옆으로 </a:t>
            </a:r>
            <a:r>
              <a:rPr lang="ko-KR" altLang="en-US" sz="1200" dirty="0" err="1" smtClean="0"/>
              <a:t>빼주어야함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스텝모터 연결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8*1</a:t>
            </a:r>
          </a:p>
          <a:p>
            <a:r>
              <a:rPr lang="ko-KR" altLang="en-US" sz="1200" dirty="0" smtClean="0"/>
              <a:t>센서 연결 </a:t>
            </a:r>
            <a:r>
              <a:rPr lang="en-US" altLang="ko-KR" sz="1200" dirty="0" smtClean="0"/>
              <a:t>3*3 : </a:t>
            </a:r>
          </a:p>
          <a:p>
            <a:r>
              <a:rPr lang="ko-KR" altLang="en-US" sz="1200" dirty="0" err="1" smtClean="0"/>
              <a:t>텍트</a:t>
            </a:r>
            <a:r>
              <a:rPr lang="ko-KR" altLang="en-US" sz="1200" dirty="0" smtClean="0"/>
              <a:t> 스위치 </a:t>
            </a:r>
            <a:r>
              <a:rPr lang="en-US" altLang="ko-KR" sz="1200" dirty="0" smtClean="0"/>
              <a:t>: 3*3</a:t>
            </a:r>
          </a:p>
          <a:p>
            <a:r>
              <a:rPr lang="ko-KR" altLang="en-US" sz="1200" dirty="0" smtClean="0"/>
              <a:t>저항 </a:t>
            </a:r>
            <a:r>
              <a:rPr lang="en-US" altLang="ko-KR" sz="1200" dirty="0" smtClean="0"/>
              <a:t>2*1~4*1 :</a:t>
            </a:r>
          </a:p>
          <a:p>
            <a:r>
              <a:rPr lang="ko-KR" altLang="en-US" sz="1200" dirty="0" smtClean="0"/>
              <a:t>전원 스위치 </a:t>
            </a:r>
            <a:r>
              <a:rPr lang="en-US" altLang="ko-KR" sz="1200" dirty="0" smtClean="0"/>
              <a:t>: 3*6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49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부품 구입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Devicemart.co.kr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국내 전자부품 전문 쇼핑몰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인터넷으로 소량 구입이 가능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비교적 정확한 정보 확인이 가능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하지만 정확한 부품인지 결정은 본인이 </a:t>
            </a:r>
            <a:r>
              <a:rPr lang="ko-KR" altLang="en-US" sz="1200" dirty="0" err="1" smtClean="0"/>
              <a:t>해야함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용산 </a:t>
            </a:r>
            <a:r>
              <a:rPr lang="ko-KR" altLang="en-US" sz="1200" dirty="0" err="1" smtClean="0"/>
              <a:t>전자랜드</a:t>
            </a:r>
            <a:r>
              <a:rPr lang="ko-KR" altLang="en-US" sz="1200" dirty="0" smtClean="0"/>
              <a:t> 지하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청계천 세운상가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직접 실물을 확인하고 구입가능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부품에 대한 조언을 들을 수도 있다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소량 </a:t>
            </a:r>
            <a:r>
              <a:rPr lang="ko-KR" altLang="en-US" sz="1200" dirty="0" err="1" smtClean="0"/>
              <a:t>구매시</a:t>
            </a:r>
            <a:r>
              <a:rPr lang="ko-KR" altLang="en-US" sz="1200" dirty="0" smtClean="0"/>
              <a:t> 그냥 주기도 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아예 소량으로는 팔지 않는 경우도 있어서 </a:t>
            </a:r>
            <a:r>
              <a:rPr lang="ko-KR" altLang="en-US" sz="1200" dirty="0" err="1" smtClean="0"/>
              <a:t>발품</a:t>
            </a:r>
            <a:r>
              <a:rPr lang="ko-KR" altLang="en-US" sz="1200" smtClean="0"/>
              <a:t> 필요</a:t>
            </a:r>
            <a:endParaRPr lang="en-US" altLang="ko-KR" sz="120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Aliexpress.com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중국 인터넷 쇼핑몰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가격이 저렴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배송비가 무료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배송기간은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~2</a:t>
            </a:r>
            <a:r>
              <a:rPr lang="ko-KR" altLang="en-US" sz="1200" dirty="0" smtClean="0"/>
              <a:t>달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/>
              <a:t>매우 다양한 종류가 있으나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부품 소개가 대충 대충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</a:p>
          <a:p>
            <a:pPr marL="0" indent="0">
              <a:buNone/>
            </a:pP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         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62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856</Words>
  <Application>Microsoft Office PowerPoint</Application>
  <PresentationFormat>화면 슬라이드 쇼(4:3)</PresentationFormat>
  <Paragraphs>157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5. 적외선 센서, 스텝모터 부품 배치</vt:lpstr>
      <vt:lpstr>적외선 센서 : 거리 측정</vt:lpstr>
      <vt:lpstr>스텝모터 &amp; 드라이버</vt:lpstr>
      <vt:lpstr>전원</vt:lpstr>
      <vt:lpstr>스텝모터 : 아두이노 프로그램</vt:lpstr>
      <vt:lpstr>로봇 설계 : 기구</vt:lpstr>
      <vt:lpstr>로봇 설계 : 부품 결정</vt:lpstr>
      <vt:lpstr>PBA 부품 배치</vt:lpstr>
      <vt:lpstr>부품 구입</vt:lpstr>
      <vt:lpstr>제목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58</cp:revision>
  <dcterms:created xsi:type="dcterms:W3CDTF">2017-10-27T16:14:04Z</dcterms:created>
  <dcterms:modified xsi:type="dcterms:W3CDTF">2018-02-05T14:35:12Z</dcterms:modified>
</cp:coreProperties>
</file>