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A422-5566-426E-B784-3F10693DED30}" type="datetimeFigureOut">
              <a:rPr lang="ko-KR" altLang="en-US" smtClean="0"/>
              <a:pPr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C178-91FA-4D2F-BB15-69C44E5BC2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A422-5566-426E-B784-3F10693DED30}" type="datetimeFigureOut">
              <a:rPr lang="ko-KR" altLang="en-US" smtClean="0"/>
              <a:pPr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C178-91FA-4D2F-BB15-69C44E5BC2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A422-5566-426E-B784-3F10693DED30}" type="datetimeFigureOut">
              <a:rPr lang="ko-KR" altLang="en-US" smtClean="0"/>
              <a:pPr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C178-91FA-4D2F-BB15-69C44E5BC2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A422-5566-426E-B784-3F10693DED30}" type="datetimeFigureOut">
              <a:rPr lang="ko-KR" altLang="en-US" smtClean="0"/>
              <a:pPr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C178-91FA-4D2F-BB15-69C44E5BC2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A422-5566-426E-B784-3F10693DED30}" type="datetimeFigureOut">
              <a:rPr lang="ko-KR" altLang="en-US" smtClean="0"/>
              <a:pPr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C178-91FA-4D2F-BB15-69C44E5BC2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A422-5566-426E-B784-3F10693DED30}" type="datetimeFigureOut">
              <a:rPr lang="ko-KR" altLang="en-US" smtClean="0"/>
              <a:pPr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C178-91FA-4D2F-BB15-69C44E5BC2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A422-5566-426E-B784-3F10693DED30}" type="datetimeFigureOut">
              <a:rPr lang="ko-KR" altLang="en-US" smtClean="0"/>
              <a:pPr/>
              <a:t>2018-08-02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C178-91FA-4D2F-BB15-69C44E5BC2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A422-5566-426E-B784-3F10693DED30}" type="datetimeFigureOut">
              <a:rPr lang="ko-KR" altLang="en-US" smtClean="0"/>
              <a:pPr/>
              <a:t>2018-08-02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C178-91FA-4D2F-BB15-69C44E5BC2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A422-5566-426E-B784-3F10693DED30}" type="datetimeFigureOut">
              <a:rPr lang="ko-KR" altLang="en-US" smtClean="0"/>
              <a:pPr/>
              <a:t>2018-08-02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C178-91FA-4D2F-BB15-69C44E5BC2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A422-5566-426E-B784-3F10693DED30}" type="datetimeFigureOut">
              <a:rPr lang="ko-KR" altLang="en-US" smtClean="0"/>
              <a:pPr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C178-91FA-4D2F-BB15-69C44E5BC2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A422-5566-426E-B784-3F10693DED30}" type="datetimeFigureOut">
              <a:rPr lang="ko-KR" altLang="en-US" smtClean="0"/>
              <a:pPr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EC178-91FA-4D2F-BB15-69C44E5BC2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EA422-5566-426E-B784-3F10693DED30}" type="datetimeFigureOut">
              <a:rPr lang="ko-KR" altLang="en-US" smtClean="0"/>
              <a:pPr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EC178-91FA-4D2F-BB15-69C44E5BC2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3" y="1154275"/>
            <a:ext cx="828680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ko-KR" altLang="en-US" dirty="0" smtClean="0"/>
              <a:t>ㅁ 아두이노에 센서와 모터 연결이 완료되었다면 각 센서와 모터의 연결 순서를 소스코드에 반영해야함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dirty="0" smtClean="0"/>
              <a:t>(* </a:t>
            </a:r>
            <a:r>
              <a:rPr lang="ko-KR" altLang="en-US" dirty="0" smtClean="0"/>
              <a:t>소스코드에 맞게 로봇의 하드웨어를 변경해도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어떤게 더 편할지에 따라 결정</a:t>
            </a:r>
            <a:r>
              <a:rPr lang="en-US" altLang="ko-KR" dirty="0" smtClean="0"/>
              <a:t>)</a:t>
            </a:r>
          </a:p>
          <a:p>
            <a:pPr marL="342900" indent="-342900"/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센서 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    </a:t>
            </a:r>
            <a:r>
              <a:rPr lang="ko-KR" altLang="en-US" dirty="0" smtClean="0"/>
              <a:t>각 센서가 연결된 핀번호 설정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en-US" altLang="ko-KR" dirty="0" smtClean="0"/>
              <a:t>2. </a:t>
            </a:r>
            <a:r>
              <a:rPr lang="ko-KR" altLang="en-US" dirty="0" smtClean="0"/>
              <a:t>모터</a:t>
            </a:r>
            <a:endParaRPr lang="en-US" altLang="ko-KR" dirty="0" smtClean="0"/>
          </a:p>
          <a:p>
            <a:pPr marL="342900" indent="-342900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왼쪽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 스텝모터를 구동하는 함수에서 실제 모터의 위치와 모터의 회전 방향이 소스코드와 일치하도록 확인한다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하나의 모터씩 각각 구동하여 정상 동작확인한다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dirty="0" smtClean="0"/>
              <a:t> </a:t>
            </a:r>
            <a:r>
              <a:rPr lang="en-US" altLang="ko-KR" dirty="0" smtClean="0"/>
              <a:t>    </a:t>
            </a:r>
            <a:endParaRPr lang="en-US" altLang="ko-KR" dirty="0" smtClean="0"/>
          </a:p>
          <a:p>
            <a:pPr marL="342900" indent="-342900"/>
            <a:r>
              <a:rPr lang="en-US" altLang="ko-KR" dirty="0"/>
              <a:t> </a:t>
            </a:r>
            <a:r>
              <a:rPr lang="en-US" altLang="ko-KR" dirty="0" smtClean="0"/>
              <a:t>  (LeftMotorDir = STOP ; RightMotorDir = FORWARD ; ) 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 smtClean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57200" y="35716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로봇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프로그램 설정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2714620"/>
            <a:ext cx="4066902" cy="1214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3286124"/>
            <a:ext cx="5176831" cy="1171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센서값과 모터 스텝수 결정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전방센서가 벽이 있다고 판단하는 </a:t>
            </a:r>
            <a:r>
              <a:rPr lang="ko-KR" altLang="en-US" sz="1800" dirty="0" smtClean="0"/>
              <a:t>센서값</a:t>
            </a:r>
            <a:endParaRPr lang="en-US" altLang="ko-KR" sz="1800" dirty="0"/>
          </a:p>
          <a:p>
            <a:r>
              <a:rPr lang="ko-KR" altLang="en-US" sz="1800" dirty="0" smtClean="0"/>
              <a:t>좌우측 센서가 벽이 있다고 판단하는 </a:t>
            </a:r>
            <a:r>
              <a:rPr lang="ko-KR" altLang="en-US" sz="1800" dirty="0" smtClean="0"/>
              <a:t>센서값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좌우측 센서가 벽에 가까이 있는지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벽에서 멀리 떨어져 있는지 측정하는 </a:t>
            </a:r>
            <a:r>
              <a:rPr lang="ko-KR" altLang="en-US" sz="1800" dirty="0" smtClean="0"/>
              <a:t>센서값 </a:t>
            </a:r>
            <a:r>
              <a:rPr lang="en-US" altLang="ko-KR" sz="1800" dirty="0" smtClean="0"/>
              <a:t>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직진시 중앙으로 이동하도록 보정용</a:t>
            </a:r>
            <a:r>
              <a:rPr lang="en-US" altLang="ko-KR" sz="1800" dirty="0" smtClean="0"/>
              <a:t>)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미로 </a:t>
            </a:r>
            <a:r>
              <a:rPr lang="ko-KR" altLang="en-US" sz="1800" dirty="0" smtClean="0"/>
              <a:t>한칸을 이동하는데 필요한 모터 회전스텝수</a:t>
            </a:r>
            <a:endParaRPr lang="en-US" altLang="ko-KR" sz="1800" dirty="0" smtClean="0"/>
          </a:p>
          <a:p>
            <a:r>
              <a:rPr lang="en-US" altLang="ko-KR" sz="1800" dirty="0" smtClean="0"/>
              <a:t>90</a:t>
            </a:r>
            <a:r>
              <a:rPr lang="ko-KR" altLang="en-US" sz="1800" dirty="0" smtClean="0"/>
              <a:t>도 회전하는데 필요한 모터 회전 스텝수</a:t>
            </a:r>
            <a:endParaRPr lang="en-US" altLang="ko-KR" sz="1800" dirty="0" smtClean="0"/>
          </a:p>
          <a:p>
            <a:pPr>
              <a:buNone/>
            </a:pPr>
            <a:endParaRPr lang="ko-KR" alt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5286388"/>
            <a:ext cx="62769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12" y="1428736"/>
            <a:ext cx="1928826" cy="1011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직진주</a:t>
            </a:r>
            <a:r>
              <a:rPr lang="ko-KR" altLang="en-US" dirty="0"/>
              <a:t>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아두이노의 </a:t>
            </a:r>
            <a:r>
              <a:rPr lang="en-US" altLang="ko-KR" sz="1800" dirty="0" smtClean="0"/>
              <a:t>micros() </a:t>
            </a:r>
            <a:r>
              <a:rPr lang="ko-KR" altLang="en-US" sz="1800" dirty="0" smtClean="0"/>
              <a:t>함수를 이용하여 시간을 측정하여 각각의 모터를 구동한다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 smtClean="0"/>
              <a:t>직진하다가 전방 센서가 벽을 감지하면 정지하도록 </a:t>
            </a:r>
            <a:r>
              <a:rPr lang="ko-KR" altLang="en-US" sz="1800" dirty="0" smtClean="0"/>
              <a:t>해보자</a:t>
            </a:r>
            <a:endParaRPr lang="en-US" altLang="ko-KR" sz="1800" dirty="0" smtClean="0"/>
          </a:p>
          <a:p>
            <a:r>
              <a:rPr lang="en-US" altLang="ko-KR" sz="1800" dirty="0" smtClean="0"/>
              <a:t>Loop() </a:t>
            </a:r>
            <a:r>
              <a:rPr lang="ko-KR" altLang="en-US" sz="1800" dirty="0" smtClean="0"/>
              <a:t>함수에 작성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2143116"/>
            <a:ext cx="302895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90</a:t>
            </a:r>
            <a:r>
              <a:rPr lang="ko-KR" altLang="en-US" dirty="0" smtClean="0"/>
              <a:t>도 회전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현재 우리 </a:t>
            </a:r>
            <a:r>
              <a:rPr lang="ko-KR" altLang="en-US" sz="1800" dirty="0" smtClean="0"/>
              <a:t>마우스에서는 </a:t>
            </a:r>
            <a:r>
              <a:rPr lang="en-US" altLang="ko-KR" sz="1800" dirty="0" smtClean="0"/>
              <a:t>90</a:t>
            </a:r>
            <a:r>
              <a:rPr lang="ko-KR" altLang="en-US" sz="1800" dirty="0" smtClean="0"/>
              <a:t>도 회전하기로 결정했다면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회전 동작중에는 센서값을 읽을 필요가 없다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90</a:t>
            </a:r>
            <a:r>
              <a:rPr lang="ko-KR" altLang="en-US" sz="1800" dirty="0" smtClean="0"/>
              <a:t>도 회전에 필요한 스텝수만큼 </a:t>
            </a:r>
            <a:r>
              <a:rPr lang="en-US" altLang="ko-KR" sz="1800" dirty="0" smtClean="0"/>
              <a:t>For </a:t>
            </a:r>
            <a:r>
              <a:rPr lang="ko-KR" altLang="en-US" sz="1800" dirty="0" smtClean="0"/>
              <a:t>문을 사용하여 회전하도록 구현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좌우측 </a:t>
            </a:r>
            <a:r>
              <a:rPr lang="ko-KR" altLang="en-US" sz="1800" dirty="0" smtClean="0"/>
              <a:t>센서 감지시 </a:t>
            </a:r>
            <a:r>
              <a:rPr lang="en-US" altLang="ko-KR" sz="1800" dirty="0" smtClean="0"/>
              <a:t>90</a:t>
            </a:r>
            <a:r>
              <a:rPr lang="ko-KR" altLang="en-US" sz="1800" dirty="0" smtClean="0"/>
              <a:t>도씩 회전하도록 </a:t>
            </a:r>
            <a:r>
              <a:rPr lang="ko-KR" altLang="en-US" sz="1800" dirty="0" smtClean="0"/>
              <a:t>구현해보자</a:t>
            </a:r>
            <a:endParaRPr lang="en-US" altLang="ko-KR" sz="1800" dirty="0" smtClean="0"/>
          </a:p>
          <a:p>
            <a:r>
              <a:rPr lang="ko-KR" altLang="en-US" sz="1800" dirty="0" smtClean="0"/>
              <a:t>회전 속도를 더 빠르게 하고 싶다면</a:t>
            </a:r>
            <a:r>
              <a:rPr lang="en-US" altLang="ko-KR" sz="1800" dirty="0" smtClean="0"/>
              <a:t>?</a:t>
            </a:r>
            <a:endParaRPr lang="ko-KR" altLang="en-US" sz="1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3857628"/>
            <a:ext cx="26003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직진 보정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로봇의 움직임 방향에 약간씩 오차가 발생하므로 직진 주행중에는 보정 동작을 수행해야한다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왼쪽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오른쪽 벽과의 거리를 이용하여 </a:t>
            </a:r>
            <a:r>
              <a:rPr lang="ko-KR" altLang="en-US" sz="1800" dirty="0" smtClean="0"/>
              <a:t>로봇의 보정값을 결정한다</a:t>
            </a:r>
            <a:r>
              <a:rPr lang="en-US" altLang="ko-KR" sz="1800" dirty="0" smtClean="0"/>
              <a:t>.</a:t>
            </a:r>
            <a:endParaRPr lang="en-US" altLang="ko-KR" sz="1800" dirty="0" smtClean="0"/>
          </a:p>
          <a:p>
            <a:r>
              <a:rPr lang="ko-KR" altLang="en-US" sz="1800" dirty="0" smtClean="0"/>
              <a:t>보정값을 모터 시간 타이머값에 가감하여 가감속 동작한다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-&gt; </a:t>
            </a:r>
            <a:r>
              <a:rPr lang="ko-KR" altLang="en-US" sz="1800" dirty="0" smtClean="0"/>
              <a:t>정확한 계산 또는 실험적 방법이 필요</a:t>
            </a:r>
            <a:endParaRPr lang="en-US" altLang="ko-KR" sz="1800" dirty="0" smtClean="0"/>
          </a:p>
          <a:p>
            <a:r>
              <a:rPr lang="en-US" altLang="ko-KR" sz="1800" dirty="0" smtClean="0"/>
              <a:t>-&gt; </a:t>
            </a:r>
            <a:r>
              <a:rPr lang="ko-KR" altLang="en-US" sz="1800" dirty="0" smtClean="0"/>
              <a:t>벽이 있다가 없어지는 경우에 주의가 필요</a:t>
            </a:r>
            <a:endParaRPr lang="ko-KR" altLang="en-US" sz="1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3786190"/>
            <a:ext cx="5343539" cy="245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5286388"/>
            <a:ext cx="6357982" cy="12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센서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전방에 벽이 없으면 직진</a:t>
            </a:r>
            <a:endParaRPr lang="en-US" altLang="ko-KR" dirty="0" smtClean="0"/>
          </a:p>
          <a:p>
            <a:r>
              <a:rPr lang="ko-KR" altLang="en-US" dirty="0" smtClean="0"/>
              <a:t>전방에 벽이 있으면 왼쪽벽이 있는지 판단하고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왼쪽 벽이 있으면 오른쪽으로 회전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센서의 값이 커지면 벽과 가깝다는 뜻</a:t>
            </a:r>
            <a:r>
              <a:rPr lang="en-US" altLang="ko-KR" smtClean="0"/>
              <a:t>!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262</Words>
  <Application>Microsoft Office PowerPoint</Application>
  <PresentationFormat>화면 슬라이드 쇼(4:3)</PresentationFormat>
  <Paragraphs>55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센서값과 모터 스텝수 결정</vt:lpstr>
      <vt:lpstr>직진주행</vt:lpstr>
      <vt:lpstr>90도 회전</vt:lpstr>
      <vt:lpstr>직진 보정</vt:lpstr>
      <vt:lpstr>기본 센서 처리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qqqq</dc:creator>
  <cp:lastModifiedBy>qqqq</cp:lastModifiedBy>
  <cp:revision>15</cp:revision>
  <dcterms:created xsi:type="dcterms:W3CDTF">2018-08-02T04:31:08Z</dcterms:created>
  <dcterms:modified xsi:type="dcterms:W3CDTF">2018-08-02T07:09:18Z</dcterms:modified>
</cp:coreProperties>
</file>