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F3B0-E9D6-43DD-9BED-CD070EC5819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562" y="214290"/>
            <a:ext cx="4435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좌수법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마우스 미로의 왼쪽 벽에 </a:t>
            </a:r>
            <a:endParaRPr lang="en-US" altLang="ko-KR" b="1" dirty="0" smtClean="0"/>
          </a:p>
          <a:p>
            <a:r>
              <a:rPr lang="ko-KR" altLang="en-US" b="1" dirty="0" smtClean="0"/>
              <a:t>왼손을 접촉하면서 미로를 진행하는 방법</a:t>
            </a:r>
            <a:endParaRPr lang="en-US" altLang="ko-KR" b="1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순서도: 수행의 시작/종료 4"/>
          <p:cNvSpPr/>
          <p:nvPr/>
        </p:nvSpPr>
        <p:spPr>
          <a:xfrm>
            <a:off x="785786" y="357166"/>
            <a:ext cx="1357322" cy="35719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순서도: 판단 6"/>
          <p:cNvSpPr/>
          <p:nvPr/>
        </p:nvSpPr>
        <p:spPr>
          <a:xfrm>
            <a:off x="428596" y="2022434"/>
            <a:ext cx="2071702" cy="57150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왼쪽에 벽이 없는가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428596" y="3094004"/>
            <a:ext cx="2071702" cy="57150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앞쪽에 벽이 없는가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428596" y="4165574"/>
            <a:ext cx="2071702" cy="57150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오른</a:t>
            </a:r>
            <a:r>
              <a:rPr lang="ko-KR" altLang="en-US" sz="1200" b="1" dirty="0">
                <a:solidFill>
                  <a:schemeClr val="tx1"/>
                </a:solidFill>
              </a:rPr>
              <a:t>쪽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벽이 없는가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4357686" y="2451062"/>
            <a:ext cx="1643074" cy="7143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왼쪽 칸으로 이동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왼쪽으로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90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 회전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한칸 이동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5572132" y="3594070"/>
            <a:ext cx="1643074" cy="64294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앞쪽칸으로 이동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한칸 이동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6500826" y="4594202"/>
            <a:ext cx="1857388" cy="78581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오른쪽 칸으로 이동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오른쪽으로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90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 회전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한칸 이동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500034" y="5022830"/>
            <a:ext cx="1928826" cy="7143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뒤쪽 칸으로 이동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오른쪽으로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180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 회전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한칸 이동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endCxn id="7" idx="0"/>
          </p:cNvCxnSpPr>
          <p:nvPr/>
        </p:nvCxnSpPr>
        <p:spPr>
          <a:xfrm rot="16200000" flipH="1">
            <a:off x="1160835" y="1718822"/>
            <a:ext cx="571504" cy="3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" idx="2"/>
            <a:endCxn id="8" idx="0"/>
          </p:cNvCxnSpPr>
          <p:nvPr/>
        </p:nvCxnSpPr>
        <p:spPr>
          <a:xfrm rot="5400000">
            <a:off x="1214414" y="2843971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2"/>
            <a:endCxn id="9" idx="0"/>
          </p:cNvCxnSpPr>
          <p:nvPr/>
        </p:nvCxnSpPr>
        <p:spPr>
          <a:xfrm rot="5400000">
            <a:off x="1214414" y="3915541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4" idx="0"/>
          </p:cNvCxnSpPr>
          <p:nvPr/>
        </p:nvCxnSpPr>
        <p:spPr>
          <a:xfrm rot="5400000">
            <a:off x="1321571" y="487995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/>
          <p:cNvSpPr/>
          <p:nvPr/>
        </p:nvSpPr>
        <p:spPr>
          <a:xfrm>
            <a:off x="428596" y="1022302"/>
            <a:ext cx="2071702" cy="57150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목적지인가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8728" y="1682581"/>
            <a:ext cx="359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428728" y="2682713"/>
            <a:ext cx="359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428728" y="3754283"/>
            <a:ext cx="359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428728" y="4808516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28" name="순서도: 처리 27"/>
          <p:cNvSpPr/>
          <p:nvPr/>
        </p:nvSpPr>
        <p:spPr>
          <a:xfrm>
            <a:off x="3214678" y="1450930"/>
            <a:ext cx="1643074" cy="50006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정지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30" name="Shape 29"/>
          <p:cNvCxnSpPr>
            <a:stCxn id="23" idx="3"/>
            <a:endCxn id="28" idx="0"/>
          </p:cNvCxnSpPr>
          <p:nvPr/>
        </p:nvCxnSpPr>
        <p:spPr>
          <a:xfrm>
            <a:off x="2500298" y="1308054"/>
            <a:ext cx="1535917" cy="142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71736" y="1000108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</a:p>
        </p:txBody>
      </p:sp>
      <p:cxnSp>
        <p:nvCxnSpPr>
          <p:cNvPr id="33" name="Shape 32"/>
          <p:cNvCxnSpPr>
            <a:stCxn id="7" idx="3"/>
            <a:endCxn id="10" idx="0"/>
          </p:cNvCxnSpPr>
          <p:nvPr/>
        </p:nvCxnSpPr>
        <p:spPr>
          <a:xfrm>
            <a:off x="2500298" y="2308186"/>
            <a:ext cx="2678925" cy="142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8" idx="3"/>
            <a:endCxn id="12" idx="0"/>
          </p:cNvCxnSpPr>
          <p:nvPr/>
        </p:nvCxnSpPr>
        <p:spPr>
          <a:xfrm>
            <a:off x="2500298" y="3379756"/>
            <a:ext cx="3893371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9" idx="3"/>
            <a:endCxn id="13" idx="0"/>
          </p:cNvCxnSpPr>
          <p:nvPr/>
        </p:nvCxnSpPr>
        <p:spPr>
          <a:xfrm>
            <a:off x="2500298" y="4451326"/>
            <a:ext cx="4929222" cy="142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71736" y="2039771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71736" y="3111341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71736" y="4182911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</a:p>
        </p:txBody>
      </p:sp>
      <p:sp>
        <p:nvSpPr>
          <p:cNvPr id="55" name="순서도: 수행의 시작/종료 54"/>
          <p:cNvSpPr/>
          <p:nvPr/>
        </p:nvSpPr>
        <p:spPr>
          <a:xfrm>
            <a:off x="3357554" y="6215082"/>
            <a:ext cx="1357322" cy="35719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종</a:t>
            </a:r>
            <a:r>
              <a:rPr lang="ko-KR" altLang="en-US" sz="1200" b="1" dirty="0">
                <a:solidFill>
                  <a:schemeClr val="tx1"/>
                </a:solidFill>
              </a:rPr>
              <a:t>료</a:t>
            </a:r>
          </a:p>
        </p:txBody>
      </p:sp>
      <p:cxnSp>
        <p:nvCxnSpPr>
          <p:cNvPr id="59" name="꺾인 연결선 58"/>
          <p:cNvCxnSpPr>
            <a:stCxn id="28" idx="2"/>
            <a:endCxn id="55" idx="0"/>
          </p:cNvCxnSpPr>
          <p:nvPr/>
        </p:nvCxnSpPr>
        <p:spPr>
          <a:xfrm rot="5400000">
            <a:off x="1904172" y="4083039"/>
            <a:ext cx="426408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10" idx="2"/>
          </p:cNvCxnSpPr>
          <p:nvPr/>
        </p:nvCxnSpPr>
        <p:spPr>
          <a:xfrm rot="5400000">
            <a:off x="1743436" y="2564983"/>
            <a:ext cx="2835328" cy="40362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2" idx="2"/>
          </p:cNvCxnSpPr>
          <p:nvPr/>
        </p:nvCxnSpPr>
        <p:spPr>
          <a:xfrm rot="5400000">
            <a:off x="4779551" y="4386652"/>
            <a:ext cx="1763758" cy="1464479"/>
          </a:xfrm>
          <a:prstGeom prst="bentConnector3">
            <a:avLst>
              <a:gd name="adj1" fmla="val 1002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stCxn id="13" idx="2"/>
          </p:cNvCxnSpPr>
          <p:nvPr/>
        </p:nvCxnSpPr>
        <p:spPr>
          <a:xfrm rot="5400000">
            <a:off x="6619080" y="5190328"/>
            <a:ext cx="620748" cy="1000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4" idx="2"/>
            <a:endCxn id="23" idx="0"/>
          </p:cNvCxnSpPr>
          <p:nvPr/>
        </p:nvCxnSpPr>
        <p:spPr>
          <a:xfrm rot="5400000" flipH="1">
            <a:off x="-893007" y="3379756"/>
            <a:ext cx="4714908" cy="1588"/>
          </a:xfrm>
          <a:prstGeom prst="bentConnector5">
            <a:avLst>
              <a:gd name="adj1" fmla="val -6060"/>
              <a:gd name="adj2" fmla="val 79625378"/>
              <a:gd name="adj3" fmla="val 1048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좌표 및 방향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1000108"/>
          <a:ext cx="4572030" cy="39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6"/>
                <a:gridCol w="914406"/>
                <a:gridCol w="914406"/>
                <a:gridCol w="914406"/>
                <a:gridCol w="914406"/>
              </a:tblGrid>
              <a:tr h="7921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i=1</a:t>
                      </a:r>
                    </a:p>
                    <a:p>
                      <a:pPr latinLnBrk="1"/>
                      <a:r>
                        <a:rPr lang="en-US" altLang="ko-KR" dirty="0" smtClean="0"/>
                        <a:t>j=1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1,5</a:t>
                      </a:r>
                      <a:endParaRPr lang="ko-KR" altLang="en-US" dirty="0"/>
                    </a:p>
                  </a:txBody>
                  <a:tcPr/>
                </a:tc>
              </a:tr>
              <a:tr h="7921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2,5</a:t>
                      </a:r>
                      <a:endParaRPr lang="ko-KR" altLang="en-US" dirty="0"/>
                    </a:p>
                  </a:txBody>
                  <a:tcPr/>
                </a:tc>
              </a:tr>
              <a:tr h="7921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3,1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3,3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3,5</a:t>
                      </a:r>
                      <a:endParaRPr lang="ko-KR" altLang="en-US" dirty="0"/>
                    </a:p>
                  </a:txBody>
                  <a:tcPr/>
                </a:tc>
              </a:tr>
              <a:tr h="7921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4,1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4,3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4,5</a:t>
                      </a:r>
                      <a:endParaRPr lang="ko-KR" altLang="en-US" dirty="0"/>
                    </a:p>
                  </a:txBody>
                  <a:tcPr/>
                </a:tc>
              </a:tr>
              <a:tr h="7921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5,1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5,3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5,5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6143636" y="1357298"/>
            <a:ext cx="714380" cy="2143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768" y="12858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 ++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6143636" y="1773784"/>
            <a:ext cx="714380" cy="2143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768" y="170234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 --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6357950" y="2214554"/>
            <a:ext cx="357190" cy="35719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0379" y="21431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 ++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6357950" y="2714620"/>
            <a:ext cx="357190" cy="35719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0379" y="264318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 --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86446" y="92867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방향 이동에 따른 좌표 변화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472" y="5357826"/>
            <a:ext cx="66768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현재 방향은 어떻게 알까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-&gt; </a:t>
            </a:r>
            <a:r>
              <a:rPr lang="ko-KR" altLang="en-US" sz="1400" dirty="0" smtClean="0"/>
              <a:t>처음 시작한 방향을 기준으로 회전할때마다 로봇의 현재 방향을 갱신해야함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방향 규칙을 찾자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북</a:t>
            </a:r>
            <a:r>
              <a:rPr lang="en-US" altLang="ko-KR" sz="1400" dirty="0" smtClean="0"/>
              <a:t> = 1, </a:t>
            </a:r>
            <a:r>
              <a:rPr lang="ko-KR" altLang="en-US" sz="1400" dirty="0" smtClean="0"/>
              <a:t>동 </a:t>
            </a:r>
            <a:r>
              <a:rPr lang="en-US" altLang="ko-KR" sz="1400" dirty="0" smtClean="0"/>
              <a:t>= 2, </a:t>
            </a:r>
            <a:r>
              <a:rPr lang="ko-KR" altLang="en-US" sz="1400" dirty="0" smtClean="0"/>
              <a:t>남 </a:t>
            </a:r>
            <a:r>
              <a:rPr lang="en-US" altLang="ko-KR" sz="1400" dirty="0" smtClean="0"/>
              <a:t>= 3, </a:t>
            </a:r>
            <a:r>
              <a:rPr lang="ko-KR" altLang="en-US" sz="1400" dirty="0" smtClean="0"/>
              <a:t>서 </a:t>
            </a:r>
            <a:r>
              <a:rPr lang="en-US" altLang="ko-KR" sz="1400" dirty="0" smtClean="0"/>
              <a:t>= 4 </a:t>
            </a:r>
            <a:r>
              <a:rPr lang="ko-KR" altLang="en-US" sz="1400" dirty="0" smtClean="0"/>
              <a:t>형식으로 방향을 저장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-&gt; </a:t>
            </a:r>
            <a:r>
              <a:rPr lang="ko-KR" altLang="en-US" sz="1400" dirty="0" smtClean="0"/>
              <a:t>오른쪽으로 </a:t>
            </a:r>
            <a:r>
              <a:rPr lang="en-US" altLang="ko-KR" sz="1400" dirty="0" smtClean="0"/>
              <a:t>90</a:t>
            </a:r>
            <a:r>
              <a:rPr lang="ko-KR" altLang="en-US" sz="1400" dirty="0" smtClean="0"/>
              <a:t>도 회전하면 방향값  </a:t>
            </a:r>
            <a:r>
              <a:rPr lang="en-US" altLang="ko-KR" sz="1400" dirty="0" smtClean="0"/>
              <a:t>??   </a:t>
            </a:r>
            <a:r>
              <a:rPr lang="ko-KR" altLang="en-US" sz="1400" dirty="0" smtClean="0"/>
              <a:t>왼쪽으로 회전하면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???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173</Words>
  <Application>Microsoft Office PowerPoint</Application>
  <PresentationFormat>화면 슬라이드 쇼(4:3)</PresentationFormat>
  <Paragraphs>66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qqqq</dc:creator>
  <cp:lastModifiedBy>qqqq</cp:lastModifiedBy>
  <cp:revision>7</cp:revision>
  <dcterms:created xsi:type="dcterms:W3CDTF">2018-08-08T05:51:30Z</dcterms:created>
  <dcterms:modified xsi:type="dcterms:W3CDTF">2018-08-08T07:04:08Z</dcterms:modified>
</cp:coreProperties>
</file>