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A025-A252-4C8F-A795-9A8E714CAB6A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500034" y="500043"/>
            <a:ext cx="378621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모터 제어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모터 펄스 시간 간격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모터 펄스 순서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 방향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500034" y="2571744"/>
            <a:ext cx="378621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센서 처리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센서 값 취득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노이즈 제거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센서값을 거리로 변환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643438" y="500042"/>
            <a:ext cx="414340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이동 방향 결정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미로 탐색 결과와 현재 로봇의 방향등을 고려하여 로봇의 이동 방법을 결정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857760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방향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 탐색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구분할수 있음</a:t>
            </a:r>
            <a:endParaRPr lang="en-US" altLang="ko-KR" dirty="0" smtClean="0"/>
          </a:p>
          <a:p>
            <a:r>
              <a:rPr lang="en-US" altLang="ko-KR" dirty="0" smtClean="0"/>
              <a:t>MICOM</a:t>
            </a:r>
            <a:r>
              <a:rPr lang="ko-KR" altLang="en-US" dirty="0" smtClean="0"/>
              <a:t>은 여러가지 일을 동시에 처리할 수는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기능을 짧은 시간마다 번갈아 가며 수행하여 동시에 하는 것처럼 보이게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각각의 기능이 너무 오랫동안 수행되지 않도록 시간 관리가 필요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4643438" y="2571744"/>
            <a:ext cx="414340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미로 탐색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로봇 위치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미로의 벽 정보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 탐색 알고리즘을 사용하여 로봇 주행 방향 결정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모터제어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정해진 시간 간격으로 펄스 생성하기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타이머 인터럽트를 사용할 수도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아두이노에서 타이머를 별도로 제어할 경우 기존 기능을 사용할수 없으므로</a:t>
            </a:r>
            <a:r>
              <a:rPr lang="en-US" altLang="ko-KR" sz="1200" dirty="0" smtClean="0"/>
              <a:t>, micros()</a:t>
            </a:r>
            <a:r>
              <a:rPr lang="ko-KR" altLang="en-US" sz="1200" dirty="0" smtClean="0"/>
              <a:t>함수를 이용한다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micros()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시간을 </a:t>
            </a:r>
            <a:r>
              <a:rPr lang="en-US" altLang="ko-KR" sz="1200" dirty="0" smtClean="0"/>
              <a:t>micro </a:t>
            </a:r>
            <a:r>
              <a:rPr lang="ko-KR" altLang="en-US" sz="1200" dirty="0" smtClean="0"/>
              <a:t>초 단위로 알수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한번 스텝모터의 펄스를 생성한 다음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시간을 저장하고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계속 시간을 체크하면서 내가 원하는 시간 간격이 되었을때 다음 스텝을 위한 펄스를 발생시킨다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인터럽트 와 반대개념인 폴링 방식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폴링 방식이지만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작업의 시간이 짧으면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거의 시간 오차 없이 작업을 수행할수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왼쪽 각각 모터의 회전 속도를 결정하는 시간 저장 변수가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스텝모터의 펄스를 생성하고 방향에 맞게 회전하기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상 방식으로 스텝모터를 구동하므로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스텝모터 제어 신호가 필요하다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시간 경과할때마다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가지의 펄스를 순서대로 하나씩 출력하면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모터의 회전 방향을 바꾸기 위해서는 펄스의 회전 순서를 반대로 변경한다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* 4</a:t>
            </a:r>
            <a:r>
              <a:rPr lang="ko-KR" altLang="en-US" sz="1200" dirty="0" smtClean="0"/>
              <a:t>가지의 스텝 펄스 신호 배열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* </a:t>
            </a:r>
            <a:r>
              <a:rPr lang="ko-KR" altLang="en-US" sz="1200" dirty="0" smtClean="0"/>
              <a:t>현재 모터가 어떤 스텝의 신호를 내보내고 있는지 저장하는 인덱스 변수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작동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모듈화된 센서를 사용하기 때문에 센서값을 </a:t>
            </a:r>
            <a:r>
              <a:rPr lang="en-US" altLang="ko-KR" sz="1200" dirty="0" smtClean="0"/>
              <a:t>analogRead</a:t>
            </a:r>
            <a:r>
              <a:rPr lang="ko-KR" altLang="en-US" sz="1200" dirty="0" smtClean="0"/>
              <a:t>로 읽어들이면 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노이즈 제거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센서 출력값에 노이즈가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움직임도 불규칙해진다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노이즈 제거를 위해서는 여러번 값을 입력받아 평균을 내거나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값이 정상적인 값 근처에서 조금씩 변하는 경우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범위를 벗어나는 값을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센서값이 갑자기 큰 값으로 튀는 경우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노이즈가 발생하지 않도록 하드웨어를 잘 만드는 것도 중요함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센서값을 거리값으로 변환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1</a:t>
            </a:r>
            <a:r>
              <a:rPr lang="ko-KR" altLang="en-US" sz="1200" dirty="0" smtClean="0"/>
              <a:t>차로는 단순히 실험적으로 벽의 유무에 따른 경계값만 결정해서 동작이 가능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전방 센서 값이 </a:t>
            </a:r>
            <a:r>
              <a:rPr lang="en-US" altLang="ko-KR" sz="1200" dirty="0" smtClean="0"/>
              <a:t>400 </a:t>
            </a:r>
            <a:r>
              <a:rPr lang="ko-KR" altLang="en-US" sz="1200" dirty="0" smtClean="0"/>
              <a:t>이상이면 벽이 있다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좌우 센서는 </a:t>
            </a:r>
            <a:r>
              <a:rPr lang="en-US" altLang="ko-KR" sz="1200" dirty="0" smtClean="0"/>
              <a:t>400</a:t>
            </a:r>
            <a:r>
              <a:rPr lang="ko-KR" altLang="en-US" sz="1200" dirty="0" smtClean="0"/>
              <a:t>보다 크면 벽이 있다</a:t>
            </a:r>
            <a:r>
              <a:rPr lang="en-US" altLang="ko-KR" sz="1200" dirty="0" smtClean="0"/>
              <a:t>. , 500 </a:t>
            </a:r>
            <a:r>
              <a:rPr lang="ko-KR" altLang="en-US" sz="1200" dirty="0" smtClean="0"/>
              <a:t>보다 크면 벽이 가깝다</a:t>
            </a:r>
            <a:r>
              <a:rPr lang="en-US" altLang="ko-KR" sz="1200" dirty="0" smtClean="0"/>
              <a:t>. 300</a:t>
            </a:r>
            <a:r>
              <a:rPr lang="ko-KR" altLang="en-US" sz="1200" dirty="0" smtClean="0"/>
              <a:t>보다 크면 벽이 멀다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-&gt; </a:t>
            </a:r>
            <a:r>
              <a:rPr lang="ko-KR" altLang="en-US" sz="1200" dirty="0" smtClean="0"/>
              <a:t>몇단계로만 나누어 제어가 가능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제어가 매끄럽지 않다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</a:t>
            </a:r>
            <a:r>
              <a:rPr lang="ko-KR" altLang="en-US" sz="1200" dirty="0" smtClean="0"/>
              <a:t>세부적인 제어를 위해서는 변환 테이블을 이용해서 센서값의 출력을 거리로 환산해주면 좋다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센서값의 출력 그래프를 이용해서 변환 수식을 작성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복잡한 수식을 직접 계산하면 속도가 느릴수 있으므로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변환 테이블을 작성하기도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</a:p>
          <a:p>
            <a:pPr>
              <a:buNone/>
            </a:pPr>
            <a:r>
              <a:rPr lang="en-US" altLang="ko-KR" sz="1200" dirty="0" smtClean="0"/>
              <a:t>        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방향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모터  제어와 연관된 부분으로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모터 제어가 모터 자체의 동작을 제어하는 것이라면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이동 방향 결정은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센서값과 미로 탐색 알고리즘에 따라 로봇이 나아갈 방향을 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그에 따라 모터 제어 기능에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모터 제어 방향을 알려주는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이동 방향 결정은 실제 로봇의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모터의 배선 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등에 따라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직진하려면 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어느 방향으로 회전하고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좌회전하려면 어떤 모터를 어떤 방샹으로 회전할지 결정하는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모터 제어와 이동 방햔 결정은 서로 연관된 내용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 직진 </a:t>
            </a:r>
            <a:r>
              <a:rPr lang="en-US" altLang="ko-KR" sz="1200" dirty="0" smtClean="0"/>
              <a:t>-&gt; 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: CW ,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CCW  (</a:t>
            </a:r>
            <a:r>
              <a:rPr lang="ko-KR" altLang="en-US" sz="1200" dirty="0" smtClean="0"/>
              <a:t>모터는 서로 마주보고 있으므로 서로 반대방향이 됨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좌회전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CW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우회전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CCW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더 나아가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 회전을 위해서는 몇 스텝을 회전해야 할지 등도 결정해야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미로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로봇의 센서값과 모터 제어가 완성되어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수준으로 미로를 다닐수 있게 되면 실제 미로 탐색 알고리즘 구현이 필요하다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미로의 입구와 출구가 바깥쪽으로 되어 있는 경우에는 무조건 왼쪽이나 오른쪽 벽만 따라가는 방식으로 목적지에 도달이 가능다하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좌수법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왼쪽 손으로 벽을 짚으면서 움직이는 것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왼쪽 벽이 없다면 무조건 왼쪽으로 회전하는 형식으로 구현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그러나 정식 마이크로 마우스 대회처럼 중앙에 있는 목적지를 찍고 돌아와야 하는 경우에는 좌수법이나 우수법으로는 불가능하다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현재 로봇이 미로에서 어디 있는지 좌표를 측정하고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벽 정보들을 취합하여 미로찾기 알고리즘을 구현해야함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좌표 계산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출발점에서 모터의 회전 스텝수를 판단하여 이동 거리를 측정한다</a:t>
            </a:r>
            <a:r>
              <a:rPr lang="en-US" altLang="ko-KR" sz="1200" dirty="0" smtClean="0">
                <a:sym typeface="Wingdings" pitchFamily="2" charset="2"/>
              </a:rPr>
              <a:t>. </a:t>
            </a:r>
            <a:r>
              <a:rPr lang="ko-KR" altLang="en-US" sz="1200" dirty="0" smtClean="0">
                <a:sym typeface="Wingdings" pitchFamily="2" charset="2"/>
              </a:rPr>
              <a:t>미로 한칸의 크기를 알고 있으므로 이동 거리와 로봇 회전 상태를 이용하여 로봇의 위치를 알아 낼수 있다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벽정보 저장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미로에 각 위치마다 벽의 유무를 저장한다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알고리즘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확장 좌수법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좌심법에서 중앙쪽으로 이동하도록  구현</a:t>
            </a:r>
            <a:r>
              <a:rPr lang="en-US" altLang="ko-KR" sz="1200" dirty="0" smtClean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200" dirty="0" smtClean="0">
                <a:sym typeface="Wingdings" pitchFamily="2" charset="2"/>
              </a:rPr>
              <a:t>                    </a:t>
            </a:r>
            <a:r>
              <a:rPr lang="ko-KR" altLang="en-US" sz="1200" dirty="0" smtClean="0">
                <a:sym typeface="Wingdings" pitchFamily="2" charset="2"/>
              </a:rPr>
              <a:t>구심법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중앙방향으로 우선 순위를 두고 이동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ym typeface="Wingdings" pitchFamily="2" charset="2"/>
              </a:rPr>
              <a:t>현재  목표는 입구와 출구가 다른 미로에서 로봇의 좌표 측정까지 구현하여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미로의 완주를 목표로 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추가적으로 스택의 개념을 사용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중복으로 지나간 길을 삭제하여 시간 단축을 구현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630</Words>
  <Application>Microsoft Office PowerPoint</Application>
  <PresentationFormat>화면 슬라이드 쇼(4:3)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모터제어 </vt:lpstr>
      <vt:lpstr>슬라이드 3</vt:lpstr>
      <vt:lpstr>센서</vt:lpstr>
      <vt:lpstr>이동 방향 결정</vt:lpstr>
      <vt:lpstr>미로 탐색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qqqq</cp:lastModifiedBy>
  <cp:revision>19</cp:revision>
  <dcterms:created xsi:type="dcterms:W3CDTF">2018-05-14T02:00:39Z</dcterms:created>
  <dcterms:modified xsi:type="dcterms:W3CDTF">2018-05-21T15:30:02Z</dcterms:modified>
</cp:coreProperties>
</file>