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1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6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6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9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6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5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8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23C6-DCC9-406E-806E-876CE55B7B7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3B38-E1B3-44DF-832A-CC43E55C6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1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기본 동작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/>
              <a:t>로봇이 항상 하고 있어야 하는 일을 의미</a:t>
            </a:r>
            <a:endParaRPr lang="en-US" altLang="ko-KR" sz="1200" dirty="0" smtClean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스위치 감지 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마우스의 동작 시작과 정지</a:t>
            </a:r>
            <a:endParaRPr lang="en-US" altLang="ko-KR" sz="1200" dirty="0" smtClean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센서감지 및 값 표시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실제 센서는 로봇이 움직일 때만 동작해도 되지만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센서값이</a:t>
            </a:r>
            <a:r>
              <a:rPr lang="ko-KR" altLang="en-US" sz="1200" dirty="0" smtClean="0"/>
              <a:t> 항상 표시되고 있는 것이 편리하다</a:t>
            </a:r>
            <a:endParaRPr lang="en-US" altLang="ko-KR" sz="1200" dirty="0" smtClean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타이머 동작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시간 측정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마우스 대회에서는 목표 지점에 도착하면 일정 시간 정지했다가 </a:t>
            </a:r>
            <a:r>
              <a:rPr lang="ko-KR" altLang="en-US" sz="1200" dirty="0" err="1" smtClean="0"/>
              <a:t>출발해야함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스텝모터 제어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1016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동작 </a:t>
            </a:r>
            <a:r>
              <a:rPr lang="ko-KR" altLang="en-US" smtClean="0"/>
              <a:t>구분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smtClean="0"/>
              <a:t>로봇의 동작 상태</a:t>
            </a:r>
            <a:endParaRPr lang="en-US" altLang="ko-KR" sz="1200" dirty="0" smtClean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정지상태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 출발 전 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목적지에 도착하여서 정지하거나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작동중</a:t>
            </a:r>
            <a:r>
              <a:rPr lang="ko-KR" altLang="en-US" sz="1200" dirty="0" smtClean="0"/>
              <a:t> 이상상태로 정지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ko-KR" altLang="en-US" sz="1200" dirty="0" smtClean="0"/>
              <a:t>디버깅 과정에서의 편리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 보호를 위해 정지 상태가 </a:t>
            </a:r>
            <a:r>
              <a:rPr lang="ko-KR" altLang="en-US" sz="1200" dirty="0" err="1" smtClean="0"/>
              <a:t>구현되어야함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ko-KR" altLang="en-US" sz="1200" dirty="0" smtClean="0"/>
              <a:t>우리는 스위치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사용해서 정지와 시작을 구분</a:t>
            </a:r>
            <a:endParaRPr lang="en-US" altLang="ko-KR" sz="1200" dirty="0" smtClean="0"/>
          </a:p>
          <a:p>
            <a:pPr algn="l"/>
            <a:r>
              <a:rPr lang="en-US" altLang="ko-KR" sz="1200" dirty="0" smtClean="0"/>
              <a:t>        </a:t>
            </a:r>
          </a:p>
          <a:p>
            <a:pPr algn="l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직진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로봇이 직진하는 동작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센서를 이용하여 전방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좌우 상태를 판단하고 알고리즘에 따라 방향 전환한다</a:t>
            </a:r>
            <a:r>
              <a:rPr lang="en-US" altLang="ko-KR" sz="1200" dirty="0" smtClean="0"/>
              <a:t>.</a:t>
            </a:r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이동거리를 측정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미로에서 로봇의 위치가 변함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* </a:t>
            </a:r>
            <a:r>
              <a:rPr lang="ko-KR" altLang="en-US" sz="1200" dirty="0" smtClean="0"/>
              <a:t>좌우 보정 동작 필요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로봇이 벽과 충돌하지 않도록 적당한 거리를 유지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</a:p>
          <a:p>
            <a:pPr algn="l"/>
            <a:r>
              <a:rPr lang="ko-KR" altLang="en-US" sz="1200" dirty="0" err="1" smtClean="0"/>
              <a:t>ㅁ회전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로봇이 회전하는 동작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마우스의 경우 </a:t>
            </a:r>
            <a:r>
              <a:rPr lang="en-US" altLang="ko-KR" sz="1200" dirty="0" smtClean="0"/>
              <a:t>90</a:t>
            </a:r>
            <a:r>
              <a:rPr lang="ko-KR" altLang="en-US" sz="1200" dirty="0" smtClean="0"/>
              <a:t>도만 </a:t>
            </a:r>
            <a:r>
              <a:rPr lang="ko-KR" altLang="en-US" sz="1200" dirty="0" err="1" smtClean="0"/>
              <a:t>회전하면됨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err="1" smtClean="0"/>
              <a:t>회전중에는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센서값을</a:t>
            </a:r>
            <a:r>
              <a:rPr lang="ko-KR" altLang="en-US" sz="1200" dirty="0" smtClean="0"/>
              <a:t> 사용하지 않음</a:t>
            </a:r>
            <a:endParaRPr lang="en-US" altLang="ko-KR" sz="1200" dirty="0" smtClean="0"/>
          </a:p>
          <a:p>
            <a:pPr algn="l"/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로봇의 이동 방향이 변경</a:t>
            </a:r>
            <a:endParaRPr lang="en-US" altLang="ko-KR" sz="1200" dirty="0" smtClean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 smtClean="0"/>
              <a:t>-&gt; switch case </a:t>
            </a:r>
            <a:r>
              <a:rPr lang="ko-KR" altLang="en-US" sz="1200" dirty="0" smtClean="0"/>
              <a:t>사용하여 구현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87880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167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2018-07-21T01:06:02Z</dcterms:created>
  <dcterms:modified xsi:type="dcterms:W3CDTF">2018-07-23T14:36:50Z</dcterms:modified>
</cp:coreProperties>
</file>