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8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81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60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44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48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1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9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30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01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59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6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91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89001-9EC0-423D-8641-663986636FFD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16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erms.naver.com/entry.nhn?docId=752351&amp;ref=y" TargetMode="External"/><Relationship Id="rId2" Type="http://schemas.openxmlformats.org/officeDocument/2006/relationships/hyperlink" Target="http://terms.naver.com/entry.nhn?docId=755362&amp;ref=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terms.naver.com/entry.nhn?docId=508137&amp;ref=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1" t="-13430" r="1926" b="13430"/>
          <a:stretch/>
        </p:blipFill>
        <p:spPr bwMode="auto">
          <a:xfrm>
            <a:off x="720000" y="1948916"/>
            <a:ext cx="7920000" cy="489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5524" y="548680"/>
            <a:ext cx="76328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브러시드</a:t>
            </a:r>
            <a:r>
              <a:rPr lang="ko-KR" altLang="en-US" dirty="0" smtClean="0"/>
              <a:t> 모터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브러시리스 모터</a:t>
            </a:r>
            <a:endParaRPr lang="en-US" altLang="ko-KR" dirty="0" smtClean="0"/>
          </a:p>
          <a:p>
            <a:r>
              <a:rPr lang="en-US" altLang="ko-KR" dirty="0" smtClean="0"/>
              <a:t>"</a:t>
            </a:r>
            <a:r>
              <a:rPr lang="ko-KR" altLang="en-US" dirty="0" smtClean="0"/>
              <a:t>브러시</a:t>
            </a:r>
            <a:r>
              <a:rPr lang="en-US" altLang="ko-KR" dirty="0" smtClean="0"/>
              <a:t>"(brush)</a:t>
            </a:r>
            <a:r>
              <a:rPr lang="ko-KR" altLang="en-US" dirty="0" smtClean="0"/>
              <a:t>는 움직이는 부품에 지속적으로 전기를 공급하기 위한 접점을 말한다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브러시리스 모터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영구자석쪽이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회전자를</a:t>
            </a:r>
            <a:r>
              <a:rPr lang="ko-KR" altLang="en-US" dirty="0" smtClean="0"/>
              <a:t> 담당하고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전자석을 별도로 제어하여 회전하도록 한다</a:t>
            </a:r>
            <a:r>
              <a:rPr lang="en-US" altLang="ko-KR" dirty="0" smtClean="0"/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장점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마찰에 의한 동력 손실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내구성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저하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보수가 </a:t>
            </a:r>
            <a:r>
              <a:rPr lang="ko-KR" altLang="en-US" dirty="0" err="1" smtClean="0">
                <a:sym typeface="Wingdings" panose="05000000000000000000" pitchFamily="2" charset="2"/>
              </a:rPr>
              <a:t>필요없음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단점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별</a:t>
            </a:r>
            <a:r>
              <a:rPr lang="ko-KR" altLang="en-US" dirty="0">
                <a:sym typeface="Wingdings" panose="05000000000000000000" pitchFamily="2" charset="2"/>
              </a:rPr>
              <a:t>도</a:t>
            </a:r>
            <a:r>
              <a:rPr lang="ko-KR" altLang="en-US" dirty="0" smtClean="0">
                <a:sym typeface="Wingdings" panose="05000000000000000000" pitchFamily="2" charset="2"/>
              </a:rPr>
              <a:t>의 제어기가 필요함 </a:t>
            </a:r>
            <a:r>
              <a:rPr lang="en-US" altLang="ko-KR" dirty="0" smtClean="0">
                <a:sym typeface="Wingdings" panose="05000000000000000000" pitchFamily="2" charset="2"/>
              </a:rPr>
              <a:t>(ESC)</a:t>
            </a:r>
          </a:p>
          <a:p>
            <a:pPr marL="285750" indent="-285750">
              <a:buFont typeface="Wingdings"/>
              <a:buChar char="à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19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5524" y="548680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스텝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스테퍼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모터 </a:t>
            </a:r>
            <a:r>
              <a:rPr lang="en-US" altLang="ko-KR" dirty="0" smtClean="0"/>
              <a:t>: </a:t>
            </a:r>
            <a:r>
              <a:rPr lang="ko-KR" altLang="en-US" dirty="0" smtClean="0">
                <a:effectLst/>
              </a:rPr>
              <a:t>펄스 모양의 전압에 의해 일정 각도 회전하는 </a:t>
            </a:r>
            <a:r>
              <a:rPr lang="ko-KR" altLang="en-US" dirty="0" smtClean="0">
                <a:effectLst/>
                <a:hlinkClick r:id="rId2"/>
              </a:rPr>
              <a:t>전동기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회전 각도는 입력 펄스 신호의 수에 비례하고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회전 속도는 입력 펄스 신호의 </a:t>
            </a:r>
            <a:r>
              <a:rPr lang="ko-KR" altLang="en-US" dirty="0" smtClean="0">
                <a:effectLst/>
                <a:hlinkClick r:id="rId3"/>
              </a:rPr>
              <a:t>주파수</a:t>
            </a:r>
            <a:r>
              <a:rPr lang="ko-KR" altLang="en-US" dirty="0" smtClean="0">
                <a:effectLst/>
              </a:rPr>
              <a:t>에 비례하는 것이 특징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브러시리스 모터의 일종</a:t>
            </a:r>
            <a:endParaRPr lang="en-US" altLang="ko-KR" dirty="0" smtClean="0"/>
          </a:p>
          <a:p>
            <a:r>
              <a:rPr lang="ko-KR" altLang="en-US" dirty="0" smtClean="0"/>
              <a:t>프린터 헤드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시디 플레이어</a:t>
            </a:r>
            <a:r>
              <a:rPr lang="en-US" altLang="ko-KR" dirty="0" smtClean="0"/>
              <a:t>, 3D </a:t>
            </a:r>
            <a:r>
              <a:rPr lang="ko-KR" altLang="en-US" dirty="0" smtClean="0"/>
              <a:t>프린터 등에 사용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장점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센서 없이 정밀한 각도 제어가 가능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단점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고속으로 </a:t>
            </a:r>
            <a:r>
              <a:rPr lang="ko-KR" altLang="en-US" dirty="0" err="1" smtClean="0">
                <a:sym typeface="Wingdings" panose="05000000000000000000" pitchFamily="2" charset="2"/>
              </a:rPr>
              <a:t>회전시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탈조</a:t>
            </a:r>
            <a:r>
              <a:rPr lang="ko-KR" altLang="en-US" dirty="0" smtClean="0">
                <a:sym typeface="Wingdings" panose="05000000000000000000" pitchFamily="2" charset="2"/>
              </a:rPr>
              <a:t> 현상이 발생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진동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endParaRPr lang="ko-KR" altLang="en-US" dirty="0"/>
          </a:p>
        </p:txBody>
      </p:sp>
      <p:sp>
        <p:nvSpPr>
          <p:cNvPr id="6" name="AutoShape 2" descr="스텝모터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501008"/>
            <a:ext cx="3882926" cy="266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96952"/>
            <a:ext cx="3446167" cy="339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074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7" y="836712"/>
            <a:ext cx="7632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서보기구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>
                <a:effectLst/>
              </a:rPr>
              <a:t>최종 제어요소에서 입력신호에 </a:t>
            </a:r>
            <a:r>
              <a:rPr lang="ko-KR" altLang="en-US" dirty="0" smtClean="0">
                <a:effectLst/>
                <a:hlinkClick r:id="rId2"/>
              </a:rPr>
              <a:t>응답</a:t>
            </a:r>
            <a:r>
              <a:rPr lang="ko-KR" altLang="en-US" dirty="0" smtClean="0">
                <a:effectLst/>
              </a:rPr>
              <a:t>해 조작부의 기계적 부하를 구동</a:t>
            </a:r>
            <a:r>
              <a:rPr lang="en-US" altLang="ko-KR" dirty="0" smtClean="0">
                <a:effectLst/>
              </a:rPr>
              <a:t>(</a:t>
            </a:r>
            <a:r>
              <a:rPr lang="ko-KR" altLang="en-US" dirty="0" smtClean="0">
                <a:effectLst/>
              </a:rPr>
              <a:t>驅動</a:t>
            </a:r>
            <a:r>
              <a:rPr lang="en-US" altLang="ko-KR" dirty="0" smtClean="0">
                <a:effectLst/>
              </a:rPr>
              <a:t>)</a:t>
            </a:r>
            <a:r>
              <a:rPr lang="ko-KR" altLang="en-US" dirty="0" smtClean="0">
                <a:effectLst/>
              </a:rPr>
              <a:t>하는 동력원의 총칭</a:t>
            </a:r>
            <a:endParaRPr lang="en-US" altLang="ko-KR" dirty="0" smtClean="0">
              <a:effectLst/>
            </a:endParaRPr>
          </a:p>
          <a:p>
            <a:endParaRPr lang="en-US" altLang="ko-KR" dirty="0"/>
          </a:p>
          <a:p>
            <a:pPr marL="285750" indent="-285750">
              <a:buFont typeface="Wingdings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일반적인 </a:t>
            </a:r>
            <a:r>
              <a:rPr lang="ko-KR" altLang="en-US" dirty="0" err="1" smtClean="0">
                <a:sym typeface="Wingdings" panose="05000000000000000000" pitchFamily="2" charset="2"/>
              </a:rPr>
              <a:t>서보모터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우리가 원하는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제어값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각도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입력하면 스스로 그 각도로 움직이는 모터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각도 감지 센서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가변저항</a:t>
            </a:r>
            <a:r>
              <a:rPr lang="en-US" altLang="ko-KR" dirty="0" smtClean="0">
                <a:sym typeface="Wingdings" panose="05000000000000000000" pitchFamily="2" charset="2"/>
              </a:rPr>
              <a:t>), </a:t>
            </a:r>
            <a:r>
              <a:rPr lang="ko-KR" altLang="en-US" dirty="0" smtClean="0">
                <a:sym typeface="Wingdings" panose="05000000000000000000" pitchFamily="2" charset="2"/>
              </a:rPr>
              <a:t>모터 제어 회로 등을 내장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RC</a:t>
            </a:r>
            <a:r>
              <a:rPr lang="ko-KR" altLang="en-US" dirty="0" smtClean="0">
                <a:sym typeface="Wingdings" panose="05000000000000000000" pitchFamily="2" charset="2"/>
              </a:rPr>
              <a:t>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로봇 등에 사용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PWM </a:t>
            </a:r>
            <a:r>
              <a:rPr lang="ko-KR" altLang="en-US" dirty="0" smtClean="0">
                <a:sym typeface="Wingdings" panose="05000000000000000000" pitchFamily="2" charset="2"/>
              </a:rPr>
              <a:t>신호로 제어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901268"/>
            <a:ext cx="3817267" cy="221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74" y="3789040"/>
            <a:ext cx="4049527" cy="2434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295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156" y="1709366"/>
            <a:ext cx="1431602" cy="143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953" y="3212976"/>
            <a:ext cx="1777503" cy="1595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6427" y="870811"/>
            <a:ext cx="76328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실제 사용 예시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RC </a:t>
            </a:r>
            <a:r>
              <a:rPr lang="ko-KR" altLang="en-US" dirty="0" err="1" smtClean="0"/>
              <a:t>서보모터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전원만 공급되면 신호선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개로 제어가 가능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RC </a:t>
            </a:r>
            <a:r>
              <a:rPr lang="ko-KR" altLang="en-US" dirty="0" smtClean="0"/>
              <a:t>자동차의 </a:t>
            </a:r>
            <a:r>
              <a:rPr lang="ko-KR" altLang="en-US" dirty="0" err="1" smtClean="0"/>
              <a:t>조향</a:t>
            </a:r>
            <a:r>
              <a:rPr lang="ko-KR" altLang="en-US" dirty="0" smtClean="0"/>
              <a:t> 부분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관절 로봇의 관절</a:t>
            </a:r>
            <a:r>
              <a:rPr lang="en-US" altLang="ko-KR" dirty="0" smtClean="0"/>
              <a:t>,</a:t>
            </a:r>
            <a:r>
              <a:rPr lang="ko-KR" altLang="en-US" dirty="0" smtClean="0"/>
              <a:t> 무한 회전하도록 개조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스텝모터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라인트레이서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마우스 등 정밀한 제어가 필요한 로봇을 상대적으로 쉽게 </a:t>
            </a:r>
            <a:r>
              <a:rPr lang="ko-KR" altLang="en-US" dirty="0" err="1" smtClean="0"/>
              <a:t>만들수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엔코더</a:t>
            </a:r>
            <a:r>
              <a:rPr lang="ko-KR" altLang="en-US" dirty="0" smtClean="0">
                <a:sym typeface="Wingdings" panose="05000000000000000000" pitchFamily="2" charset="2"/>
              </a:rPr>
              <a:t> 등의 센서 없이 </a:t>
            </a:r>
            <a:r>
              <a:rPr lang="ko-KR" altLang="en-US" dirty="0" err="1" smtClean="0">
                <a:sym typeface="Wingdings" panose="05000000000000000000" pitchFamily="2" charset="2"/>
              </a:rPr>
              <a:t>회전수를</a:t>
            </a:r>
            <a:r>
              <a:rPr lang="ko-KR" altLang="en-US" dirty="0" smtClean="0">
                <a:sym typeface="Wingdings" panose="05000000000000000000" pitchFamily="2" charset="2"/>
              </a:rPr>
              <a:t> 측정하여 로봇의 </a:t>
            </a:r>
            <a:r>
              <a:rPr lang="ko-KR" altLang="en-US" dirty="0" err="1" smtClean="0">
                <a:sym typeface="Wingdings" panose="05000000000000000000" pitchFamily="2" charset="2"/>
              </a:rPr>
              <a:t>이동거리등</a:t>
            </a:r>
            <a:r>
              <a:rPr lang="ko-KR" altLang="en-US" dirty="0" smtClean="0">
                <a:sym typeface="Wingdings" panose="05000000000000000000" pitchFamily="2" charset="2"/>
              </a:rPr>
              <a:t> 측정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고속으로 동작하기 위해서는 </a:t>
            </a:r>
            <a:r>
              <a:rPr lang="ko-KR" altLang="en-US" dirty="0" err="1" smtClean="0">
                <a:sym typeface="Wingdings" panose="05000000000000000000" pitchFamily="2" charset="2"/>
              </a:rPr>
              <a:t>가감속</a:t>
            </a:r>
            <a:r>
              <a:rPr lang="ko-KR" altLang="en-US" dirty="0" smtClean="0">
                <a:sym typeface="Wingdings" panose="05000000000000000000" pitchFamily="2" charset="2"/>
              </a:rPr>
              <a:t> 제어가 필요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브러시리스 모터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고출력이 필요한 경우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smtClean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변</a:t>
            </a:r>
            <a:r>
              <a:rPr lang="ko-KR" altLang="en-US" dirty="0" smtClean="0">
                <a:sym typeface="Wingdings" panose="05000000000000000000" pitchFamily="2" charset="2"/>
              </a:rPr>
              <a:t>속기</a:t>
            </a:r>
            <a:r>
              <a:rPr lang="en-US" altLang="ko-KR" dirty="0" smtClean="0">
                <a:sym typeface="Wingdings" panose="05000000000000000000" pitchFamily="2" charset="2"/>
              </a:rPr>
              <a:t>(ESC)</a:t>
            </a:r>
            <a:r>
              <a:rPr lang="ko-KR" altLang="en-US" dirty="0" smtClean="0">
                <a:sym typeface="Wingdings" panose="05000000000000000000" pitchFamily="2" charset="2"/>
              </a:rPr>
              <a:t>가 모터마다 필요하고 가격이 비쌈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 </a:t>
            </a:r>
            <a:r>
              <a:rPr lang="ko-KR" altLang="en-US" dirty="0" smtClean="0">
                <a:sym typeface="Wingdings" panose="05000000000000000000" pitchFamily="2" charset="2"/>
              </a:rPr>
              <a:t>브러시리스 모터를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드론이</a:t>
            </a:r>
            <a:r>
              <a:rPr lang="ko-KR" altLang="en-US" smtClean="0">
                <a:sym typeface="Wingdings" panose="05000000000000000000" pitchFamily="2" charset="2"/>
              </a:rPr>
              <a:t> 보급</a:t>
            </a:r>
            <a:r>
              <a:rPr lang="en-US" altLang="ko-KR" smtClean="0">
                <a:sym typeface="Wingdings" panose="05000000000000000000" pitchFamily="2" charset="2"/>
              </a:rPr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endParaRPr lang="en-US" altLang="ko-KR" dirty="0" smtClean="0"/>
          </a:p>
        </p:txBody>
      </p:sp>
      <p:sp>
        <p:nvSpPr>
          <p:cNvPr id="5" name="AutoShape 4" descr="브러시리스 모터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973" y="5120634"/>
            <a:ext cx="1859675" cy="141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7" descr="서보모터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345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261</Words>
  <Application>Microsoft Office PowerPoint</Application>
  <PresentationFormat>화면 슬라이드 쇼(4:3)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</cp:revision>
  <dcterms:created xsi:type="dcterms:W3CDTF">2017-10-27T16:14:04Z</dcterms:created>
  <dcterms:modified xsi:type="dcterms:W3CDTF">2017-10-27T16:55:58Z</dcterms:modified>
</cp:coreProperties>
</file>