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17" y="1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001-9EC0-423D-8641-663986636FFD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용어 및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73016"/>
            <a:ext cx="4716876" cy="321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용어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회로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5222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ko-KR" sz="1600" dirty="0"/>
              <a:t>VIN : </a:t>
            </a:r>
            <a:r>
              <a:rPr lang="ko-KR" altLang="en-US" sz="1600" dirty="0"/>
              <a:t>입력전원 일반적으로 </a:t>
            </a:r>
            <a:r>
              <a:rPr lang="ko-KR" altLang="en-US" sz="1600" dirty="0" err="1"/>
              <a:t>마이컴의</a:t>
            </a:r>
            <a:r>
              <a:rPr lang="ko-KR" altLang="en-US" sz="1600" dirty="0"/>
              <a:t> 구동 전압보다 크다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VCC, VDD, VSS : VIN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레귤레이터를</a:t>
            </a:r>
            <a:r>
              <a:rPr lang="ko-KR" altLang="en-US" sz="1600" dirty="0"/>
              <a:t> 이용해서 각 장치가 사용하는 전압으로 변경 </a:t>
            </a:r>
            <a:endParaRPr lang="en-US" altLang="ko-KR" sz="1600" dirty="0"/>
          </a:p>
          <a:p>
            <a:r>
              <a:rPr lang="en-US" altLang="ko-KR" sz="1600" dirty="0"/>
              <a:t>GND : </a:t>
            </a:r>
            <a:r>
              <a:rPr lang="ko-KR" altLang="en-US" sz="1600" dirty="0"/>
              <a:t>신호의 기준이 되는 접지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전체 회로의 </a:t>
            </a:r>
            <a:r>
              <a:rPr lang="en-US" altLang="ko-KR" sz="1600" dirty="0"/>
              <a:t>GND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연결되어야함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쇼트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쇼트났다</a:t>
            </a:r>
            <a:r>
              <a:rPr lang="en-US" altLang="ko-KR" sz="1600" dirty="0" smtClean="0"/>
              <a:t>! -&gt; VCC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GND</a:t>
            </a:r>
            <a:r>
              <a:rPr lang="ko-KR" altLang="en-US" sz="1600" dirty="0" smtClean="0"/>
              <a:t>는 직접 연결되거나 바뀌면 안됨 안됨</a:t>
            </a:r>
            <a:r>
              <a:rPr lang="en-US" altLang="ko-KR" sz="1600" dirty="0" smtClean="0"/>
              <a:t>. VCC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GND</a:t>
            </a:r>
            <a:r>
              <a:rPr lang="ko-KR" altLang="en-US" sz="1600" dirty="0" smtClean="0"/>
              <a:t>가 직접 연결되거나 잘못된 핀에 전원을 연결하여 전류가 많이 흐르고 회로가 파괴되는 현상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-&gt; </a:t>
            </a:r>
            <a:r>
              <a:rPr lang="ko-KR" altLang="en-US" sz="1600" dirty="0" err="1" smtClean="0"/>
              <a:t>멀티미터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삐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소리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이용해서 확인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또는 </a:t>
            </a:r>
            <a:r>
              <a:rPr lang="ko-KR" altLang="en-US" sz="1600" dirty="0" err="1" smtClean="0"/>
              <a:t>파워서플라이의</a:t>
            </a:r>
            <a:r>
              <a:rPr lang="ko-KR" altLang="en-US" sz="1600" dirty="0" smtClean="0"/>
              <a:t> 전류 제한 장치를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신호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시그널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펄스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파형 </a:t>
            </a:r>
            <a:r>
              <a:rPr lang="en-US" altLang="ko-KR" sz="1600" dirty="0" smtClean="0"/>
              <a:t>: PWM </a:t>
            </a:r>
            <a:r>
              <a:rPr lang="ko-KR" altLang="en-US" sz="1600" dirty="0" smtClean="0"/>
              <a:t>신호를 출력했다</a:t>
            </a:r>
            <a:r>
              <a:rPr lang="en-US" altLang="ko-KR" sz="1600" dirty="0" smtClean="0"/>
              <a:t>. ADC </a:t>
            </a:r>
            <a:r>
              <a:rPr lang="ko-KR" altLang="en-US" sz="1600" dirty="0" smtClean="0"/>
              <a:t>신호를 특정해서 거리를 측정하자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스텝모터 펄스가 나오지 않는다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파형 출력이 어때</a:t>
            </a:r>
            <a:r>
              <a:rPr lang="en-US" altLang="ko-KR" sz="1600" dirty="0" smtClean="0"/>
              <a:t>?...</a:t>
            </a:r>
          </a:p>
          <a:p>
            <a:pPr marL="0" indent="0">
              <a:buNone/>
            </a:pPr>
            <a:r>
              <a:rPr lang="en-US" altLang="ko-KR" sz="1600" dirty="0" smtClean="0"/>
              <a:t>      -&gt; </a:t>
            </a:r>
            <a:r>
              <a:rPr lang="ko-KR" altLang="en-US" sz="1600" dirty="0" smtClean="0"/>
              <a:t>시간의 흐름에 따라 변하는 전압이나 전류의 형태</a:t>
            </a:r>
            <a:r>
              <a:rPr lang="en-US" altLang="ko-KR" sz="1600" dirty="0" smtClean="0"/>
              <a:t>??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나노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전원부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     </a:t>
            </a:r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</a:t>
            </a:r>
          </a:p>
          <a:p>
            <a:pPr marL="0" indent="0">
              <a:buNone/>
            </a:pPr>
            <a:r>
              <a:rPr lang="en-US" altLang="ko-KR" sz="1200" dirty="0" smtClean="0"/>
              <a:t>   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2304923" cy="15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589240"/>
            <a:ext cx="1617582" cy="70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8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용어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마이</a:t>
            </a:r>
            <a:r>
              <a:rPr lang="ko-KR" altLang="en-US" sz="3200" dirty="0" err="1"/>
              <a:t>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 smtClean="0"/>
              <a:t>PORT : Data</a:t>
            </a:r>
            <a:r>
              <a:rPr lang="ko-KR" altLang="en-US" sz="1600" dirty="0" smtClean="0"/>
              <a:t>가 </a:t>
            </a:r>
            <a:r>
              <a:rPr lang="ko-KR" altLang="en-US" sz="1600" dirty="0" err="1" smtClean="0"/>
              <a:t>오고가는</a:t>
            </a:r>
            <a:r>
              <a:rPr lang="ko-KR" altLang="en-US" sz="1600" dirty="0" smtClean="0"/>
              <a:t> 통로 뭉치 </a:t>
            </a:r>
            <a:r>
              <a:rPr lang="en-US" altLang="ko-KR" sz="1600" dirty="0" smtClean="0"/>
              <a:t>: 8</a:t>
            </a:r>
            <a:r>
              <a:rPr lang="ko-KR" altLang="en-US" sz="1600" dirty="0" smtClean="0"/>
              <a:t>비트 </a:t>
            </a:r>
            <a:r>
              <a:rPr lang="ko-KR" altLang="en-US" sz="1600" dirty="0" err="1" smtClean="0"/>
              <a:t>마이컴이면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8bit..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PIN : PORT </a:t>
            </a:r>
          </a:p>
          <a:p>
            <a:r>
              <a:rPr lang="en-US" altLang="ko-KR" sz="1600" dirty="0" smtClean="0"/>
              <a:t>REGISTER : </a:t>
            </a:r>
            <a:r>
              <a:rPr lang="ko-KR" altLang="en-US" sz="1600" dirty="0" err="1" smtClean="0"/>
              <a:t>마이컴을</a:t>
            </a:r>
            <a:r>
              <a:rPr lang="ko-KR" altLang="en-US" sz="1600" dirty="0" smtClean="0"/>
              <a:t> 제어하기 위한 저장공간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-&gt; </a:t>
            </a:r>
            <a:r>
              <a:rPr lang="ko-KR" altLang="en-US" sz="1600" dirty="0"/>
              <a:t>각 </a:t>
            </a:r>
            <a:r>
              <a:rPr lang="en-US" altLang="ko-KR" sz="1600" dirty="0"/>
              <a:t>PORT</a:t>
            </a:r>
            <a:r>
              <a:rPr lang="ko-KR" altLang="en-US" sz="1600" dirty="0"/>
              <a:t>와 </a:t>
            </a:r>
            <a:r>
              <a:rPr lang="en-US" altLang="ko-KR" sz="1600" dirty="0"/>
              <a:t>PIN </a:t>
            </a:r>
            <a:r>
              <a:rPr lang="ko-KR" altLang="en-US" sz="1600" dirty="0"/>
              <a:t>들은 일반적인 디지털 신호 입출력과 특수 기능을 가지고 있고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이것들은 레지스터를 이용해서 설정함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-&gt; </a:t>
            </a:r>
            <a:r>
              <a:rPr lang="ko-KR" altLang="en-US" sz="1600" dirty="0" err="1"/>
              <a:t>아두이노는</a:t>
            </a:r>
            <a:r>
              <a:rPr lang="ko-KR" altLang="en-US" sz="1600" dirty="0"/>
              <a:t> 각각의 동작을 </a:t>
            </a:r>
            <a:r>
              <a:rPr lang="ko-KR" altLang="en-US" sz="1600" dirty="0" err="1"/>
              <a:t>일일히</a:t>
            </a:r>
            <a:r>
              <a:rPr lang="ko-KR" altLang="en-US" sz="1600" dirty="0"/>
              <a:t> 하지 않도록 미리 설정해 둔 것임</a:t>
            </a:r>
            <a:endParaRPr lang="en-US" altLang="ko-KR" sz="1600" dirty="0"/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/>
              <a:t>ex)</a:t>
            </a:r>
            <a:r>
              <a:rPr lang="en-US" altLang="ko-KR" sz="1600" dirty="0"/>
              <a:t> PORTA </a:t>
            </a:r>
            <a:r>
              <a:rPr lang="ko-KR" altLang="en-US" sz="1600" dirty="0"/>
              <a:t>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ko-KR" altLang="en-US" sz="1600" dirty="0"/>
              <a:t>핀을 </a:t>
            </a:r>
            <a:r>
              <a:rPr lang="en-US" altLang="ko-KR" sz="1600" dirty="0"/>
              <a:t>LED</a:t>
            </a:r>
            <a:r>
              <a:rPr lang="ko-KR" altLang="en-US" sz="1600" dirty="0"/>
              <a:t>를 </a:t>
            </a:r>
            <a:r>
              <a:rPr lang="en-US" altLang="ko-KR" sz="1600" dirty="0"/>
              <a:t>On, Off</a:t>
            </a:r>
          </a:p>
          <a:p>
            <a:pPr marL="0" indent="0">
              <a:buNone/>
            </a:pPr>
            <a:r>
              <a:rPr lang="en-US" altLang="ko-KR" sz="1600" dirty="0"/>
              <a:t>         PORTB </a:t>
            </a:r>
            <a:r>
              <a:rPr lang="ko-KR" altLang="en-US" sz="1600" dirty="0"/>
              <a:t>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핀으로 적외선 </a:t>
            </a:r>
            <a:r>
              <a:rPr lang="ko-KR" altLang="en-US" sz="1600" dirty="0" err="1" smtClean="0"/>
              <a:t>센서값을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ADC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ex) </a:t>
            </a:r>
            <a:r>
              <a:rPr lang="en-US" altLang="ko-KR" sz="1200" dirty="0" err="1" smtClean="0"/>
              <a:t>pinmode</a:t>
            </a:r>
            <a:r>
              <a:rPr lang="en-US" altLang="ko-KR" sz="1200" dirty="0" smtClean="0"/>
              <a:t>(1,OUTPUT); -&gt; 1</a:t>
            </a:r>
            <a:r>
              <a:rPr lang="ko-KR" altLang="en-US" sz="1200" dirty="0" smtClean="0"/>
              <a:t>번 핀을 출력으로 사용하기 위한 레지스터를 설정해주는 함수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  </a:t>
            </a:r>
          </a:p>
          <a:p>
            <a:pPr marL="0" indent="0">
              <a:buNone/>
            </a:pPr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(1,0);</a:t>
            </a:r>
          </a:p>
          <a:p>
            <a:pPr marL="0" indent="0">
              <a:buNone/>
            </a:pPr>
            <a:r>
              <a:rPr lang="en-US" altLang="ko-KR" sz="1600" dirty="0" smtClean="0"/>
              <a:t>       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distance = </a:t>
            </a:r>
            <a:r>
              <a:rPr lang="en-US" altLang="ko-KR" sz="1600" dirty="0" err="1" smtClean="0"/>
              <a:t>AnalogRead</a:t>
            </a:r>
            <a:r>
              <a:rPr lang="en-US" altLang="ko-KR" sz="1600" dirty="0" smtClean="0"/>
              <a:t>(2); -&gt; 2</a:t>
            </a:r>
            <a:r>
              <a:rPr lang="ko-KR" altLang="en-US" sz="1600" dirty="0" err="1" smtClean="0"/>
              <a:t>번핀을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ADC</a:t>
            </a:r>
            <a:r>
              <a:rPr lang="ko-KR" altLang="en-US" sz="1600" dirty="0" smtClean="0"/>
              <a:t>로 읽어서 값을 만들어주는 함수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85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531440"/>
            <a:ext cx="9043704" cy="63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79"/>
            <a:ext cx="5256584" cy="54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9552" y="836712"/>
            <a:ext cx="21602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93108" y="2708920"/>
            <a:ext cx="441094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27984" y="1085528"/>
            <a:ext cx="44953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RISC : Reduced Instruction Set Computer -&gt; ARM</a:t>
            </a:r>
          </a:p>
          <a:p>
            <a:r>
              <a:rPr lang="en-US" altLang="ko-KR" sz="1300" dirty="0" smtClean="0"/>
              <a:t>CISC : Complex Instruction </a:t>
            </a:r>
            <a:r>
              <a:rPr lang="en-US" altLang="ko-KR" sz="1300" dirty="0"/>
              <a:t>Set Computer </a:t>
            </a:r>
            <a:r>
              <a:rPr lang="en-US" altLang="ko-KR" sz="1300" dirty="0" smtClean="0"/>
              <a:t>-&gt; INTEL (X86)</a:t>
            </a:r>
          </a:p>
        </p:txBody>
      </p:sp>
    </p:spTree>
    <p:extLst>
      <p:ext uri="{BB962C8B-B14F-4D97-AF65-F5344CB8AC3E}">
        <p14:creationId xmlns:p14="http://schemas.microsoft.com/office/powerpoint/2010/main" val="30121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0648"/>
            <a:ext cx="5499035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93108" y="404664"/>
            <a:ext cx="4987004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280920" cy="580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270</Words>
  <Application>Microsoft Office PowerPoint</Application>
  <PresentationFormat>화면 슬라이드 쇼(4:3)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3. 용어 및 AVR 소개</vt:lpstr>
      <vt:lpstr>용어 : 회로</vt:lpstr>
      <vt:lpstr>용어 : 마이컴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2017-10-27T16:14:04Z</dcterms:created>
  <dcterms:modified xsi:type="dcterms:W3CDTF">2018-01-14T15:10:48Z</dcterms:modified>
</cp:coreProperties>
</file>