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0" r:id="rId4"/>
    <p:sldId id="275" r:id="rId5"/>
    <p:sldId id="277" r:id="rId6"/>
    <p:sldId id="276" r:id="rId7"/>
    <p:sldId id="281" r:id="rId8"/>
    <p:sldId id="278" r:id="rId9"/>
    <p:sldId id="264" r:id="rId10"/>
    <p:sldId id="266" r:id="rId11"/>
    <p:sldId id="267" r:id="rId12"/>
    <p:sldId id="268" r:id="rId13"/>
    <p:sldId id="269" r:id="rId14"/>
    <p:sldId id="2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9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roboholic84/2208518975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6058695/arduino-nano-tim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AVR </a:t>
            </a:r>
            <a:r>
              <a:rPr lang="en-US" altLang="ko-KR" smtClean="0"/>
              <a:t>: PORT, TIMER, INT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스텝모터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전자석을 순서대로 </a:t>
            </a:r>
            <a:r>
              <a:rPr lang="ko-KR" altLang="en-US" sz="1200" dirty="0" err="1" smtClean="0"/>
              <a:t>껏다켜다</a:t>
            </a:r>
            <a:r>
              <a:rPr lang="ko-KR" altLang="en-US" sz="1200" dirty="0" smtClean="0"/>
              <a:t> 하면서 중앙에 놓인 자석을 돌린다고 생각하면 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한바퀴를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돌를때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스텝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모터 </a:t>
            </a:r>
            <a:r>
              <a:rPr lang="ko-KR" altLang="en-US" sz="1200" dirty="0" err="1" smtClean="0"/>
              <a:t>한바퀴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돌릴때마다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번씩 제어해줘야 한다는 뜻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제어 타이밍이 정확해야 부드럽게 움직임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돌려보자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포트 제어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딜레이</a:t>
            </a:r>
            <a:r>
              <a:rPr lang="ko-KR" altLang="en-US" sz="1200" dirty="0" smtClean="0"/>
              <a:t> 문 사용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CW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한바퀴</a:t>
            </a:r>
            <a:r>
              <a:rPr lang="en-US" altLang="ko-KR" sz="1200" dirty="0" smtClean="0"/>
              <a:t>, CCW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한바퀴</a:t>
            </a:r>
            <a:r>
              <a:rPr lang="ko-KR" altLang="en-US" sz="1200" dirty="0" smtClean="0"/>
              <a:t> 돌려보자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endParaRPr lang="en-US" altLang="ko-KR" sz="1200" dirty="0"/>
          </a:p>
          <a:p>
            <a:r>
              <a:rPr lang="ko-KR" altLang="en-US" sz="1200" dirty="0" smtClean="0"/>
              <a:t>초당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번 이상 </a:t>
            </a:r>
            <a:r>
              <a:rPr lang="ko-KR" altLang="en-US" sz="1200" dirty="0" err="1" smtClean="0"/>
              <a:t>제어해야함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스텝모터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개가 다른 속도로 제어할 수 있을까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-&gt; </a:t>
            </a:r>
            <a:r>
              <a:rPr lang="ko-KR" altLang="en-US" sz="1200" dirty="0" smtClean="0"/>
              <a:t>직각 주행만 한다면 스텝 모터 속도를 다르게 할 필요는 없음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방향만 변경하면 됨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실습 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개를 돌려보자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미로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칸 직진</a:t>
            </a:r>
            <a:r>
              <a:rPr lang="en-US" altLang="ko-KR" sz="1200" dirty="0" smtClean="0"/>
              <a:t>, 90</a:t>
            </a:r>
            <a:r>
              <a:rPr lang="ko-KR" altLang="en-US" sz="1200" dirty="0" smtClean="0"/>
              <a:t>도 </a:t>
            </a:r>
            <a:r>
              <a:rPr lang="ko-KR" altLang="en-US" sz="1200" dirty="0" err="1" smtClean="0"/>
              <a:t>회전할수</a:t>
            </a:r>
            <a:r>
              <a:rPr lang="ko-KR" altLang="en-US" sz="1200" dirty="0" smtClean="0"/>
              <a:t> 있도록 해보자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로봇 설계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기구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PBA</a:t>
            </a:r>
            <a:r>
              <a:rPr lang="ko-KR" altLang="en-US" sz="1200" dirty="0" smtClean="0"/>
              <a:t>의 크기 </a:t>
            </a:r>
            <a:r>
              <a:rPr lang="en-US" altLang="ko-KR" sz="1200" dirty="0" smtClean="0"/>
              <a:t>: PBA</a:t>
            </a:r>
            <a:r>
              <a:rPr lang="ko-KR" altLang="en-US" sz="1200" dirty="0" smtClean="0"/>
              <a:t>에 들어갈 부품을 고려하여 </a:t>
            </a:r>
            <a:r>
              <a:rPr lang="en-US" altLang="ko-KR" sz="1200" dirty="0" smtClean="0"/>
              <a:t>PBA</a:t>
            </a:r>
            <a:r>
              <a:rPr lang="ko-KR" altLang="en-US" sz="1200" dirty="0" smtClean="0"/>
              <a:t>크기를 정하고 </a:t>
            </a:r>
            <a:r>
              <a:rPr lang="en-US" altLang="ko-KR" sz="1200" dirty="0" smtClean="0"/>
              <a:t>PBA</a:t>
            </a:r>
            <a:r>
              <a:rPr lang="ko-KR" altLang="en-US" sz="1200" dirty="0" smtClean="0"/>
              <a:t>를 고정할 나사 구멍 위치도 </a:t>
            </a:r>
            <a:r>
              <a:rPr lang="ko-KR" altLang="en-US" sz="1200" dirty="0" err="1" smtClean="0"/>
              <a:t>결정해야함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우리는 일단 위쪽에 올리면 되므로 크게 제약은 없으나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적당한 크기로 설정 필요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센서의 위치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적외선 센서에 위치에 따라 센서 </a:t>
            </a:r>
            <a:r>
              <a:rPr lang="ko-KR" altLang="en-US" sz="1200" dirty="0" err="1" smtClean="0"/>
              <a:t>제어값이</a:t>
            </a:r>
            <a:r>
              <a:rPr lang="ko-KR" altLang="en-US" sz="1200" dirty="0" smtClean="0"/>
              <a:t> 변경됨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센서 </a:t>
            </a:r>
            <a:r>
              <a:rPr lang="ko-KR" altLang="en-US" sz="1200" dirty="0" err="1" smtClean="0"/>
              <a:t>스펙을</a:t>
            </a:r>
            <a:r>
              <a:rPr lang="ko-KR" altLang="en-US" sz="1200" dirty="0" smtClean="0"/>
              <a:t> 고려하여 위치를 결정</a:t>
            </a:r>
            <a:endParaRPr lang="en-US" altLang="ko-KR" sz="1200" dirty="0" smtClean="0"/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우리 센서는 </a:t>
            </a:r>
            <a:r>
              <a:rPr lang="en-US" altLang="ko-KR" sz="1200" dirty="0" smtClean="0"/>
              <a:t>4~30cm </a:t>
            </a:r>
            <a:r>
              <a:rPr lang="ko-KR" altLang="en-US" sz="1200" dirty="0" smtClean="0"/>
              <a:t>를 측정가능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크기는 지름 </a:t>
            </a:r>
            <a:r>
              <a:rPr lang="en-US" altLang="ko-KR" sz="1200" dirty="0" smtClean="0"/>
              <a:t>12cm, </a:t>
            </a:r>
            <a:r>
              <a:rPr lang="ko-KR" altLang="en-US" sz="1200" dirty="0" smtClean="0"/>
              <a:t>미로의 폭은 </a:t>
            </a:r>
            <a:r>
              <a:rPr lang="en-US" altLang="ko-KR" sz="1200" dirty="0" smtClean="0"/>
              <a:t>16.8cm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그럼 로봇과 벽과의 거리는 </a:t>
            </a:r>
            <a:r>
              <a:rPr lang="en-US" altLang="ko-KR" sz="1200" dirty="0" smtClean="0"/>
              <a:t>1~8cm -&gt; </a:t>
            </a:r>
            <a:r>
              <a:rPr lang="ko-KR" altLang="en-US" sz="1200" dirty="0" smtClean="0"/>
              <a:t>센서는 가능한 로봇 중앙에 </a:t>
            </a:r>
            <a:r>
              <a:rPr lang="ko-KR" altLang="en-US" sz="1200" dirty="0" err="1" smtClean="0"/>
              <a:t>있어야함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배터리 크기 및 위치</a:t>
            </a:r>
            <a:endParaRPr lang="en-US" altLang="ko-KR" sz="1200" dirty="0" smtClean="0"/>
          </a:p>
          <a:p>
            <a:r>
              <a:rPr lang="ko-KR" altLang="en-US" sz="1200" dirty="0" smtClean="0"/>
              <a:t>배터리 용량을 결정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필요 전압과 필요 전류에 따라 배터리 용량을 결정</a:t>
            </a:r>
            <a:endParaRPr lang="en-US" altLang="ko-KR" sz="1200" dirty="0" smtClean="0"/>
          </a:p>
          <a:p>
            <a:r>
              <a:rPr lang="ko-KR" altLang="en-US" sz="1200" dirty="0" smtClean="0"/>
              <a:t>스텝모터 </a:t>
            </a:r>
            <a:r>
              <a:rPr lang="en-US" altLang="ko-KR" sz="1200" dirty="0" smtClean="0"/>
              <a:t>12v, </a:t>
            </a:r>
            <a:r>
              <a:rPr lang="ko-KR" altLang="en-US" sz="1200" dirty="0" smtClean="0"/>
              <a:t>전류는 </a:t>
            </a:r>
            <a:r>
              <a:rPr lang="en-US" altLang="ko-KR" sz="1200" dirty="0" smtClean="0"/>
              <a:t>1Ah </a:t>
            </a:r>
            <a:r>
              <a:rPr lang="ko-KR" altLang="en-US" sz="1200" dirty="0" smtClean="0"/>
              <a:t>정도 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리포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셀</a:t>
            </a:r>
            <a:r>
              <a:rPr lang="en-US" altLang="ko-KR" sz="1200" dirty="0" smtClean="0"/>
              <a:t>, 500mA ?? </a:t>
            </a:r>
            <a:r>
              <a:rPr lang="ko-KR" altLang="en-US" sz="1200" dirty="0" smtClean="0"/>
              <a:t>니켈수소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셀</a:t>
            </a:r>
            <a:r>
              <a:rPr lang="en-US" altLang="ko-KR" sz="1200" dirty="0" smtClean="0"/>
              <a:t>??  </a:t>
            </a:r>
            <a:endParaRPr lang="en-US" altLang="ko-KR" sz="1200" dirty="0"/>
          </a:p>
          <a:p>
            <a:r>
              <a:rPr lang="en-US" altLang="ko-KR" sz="1200" dirty="0" smtClean="0"/>
              <a:t>  -&gt; </a:t>
            </a:r>
            <a:r>
              <a:rPr lang="ko-KR" altLang="en-US" sz="1200" dirty="0" smtClean="0"/>
              <a:t>동일 용량이라면 </a:t>
            </a:r>
            <a:r>
              <a:rPr lang="ko-KR" altLang="en-US" sz="1200" dirty="0" err="1" smtClean="0"/>
              <a:t>리포</a:t>
            </a:r>
            <a:r>
              <a:rPr lang="ko-KR" altLang="en-US" sz="1200" dirty="0" smtClean="0"/>
              <a:t> 배터리가 가볍고 작다</a:t>
            </a:r>
            <a:endParaRPr lang="en-US" altLang="ko-KR" sz="1200" dirty="0" smtClean="0"/>
          </a:p>
          <a:p>
            <a:r>
              <a:rPr lang="en-US" altLang="ko-KR" sz="1200" dirty="0" smtClean="0"/>
              <a:t>  -&gt;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배터리 크기에 따라 위치 및 고정 방법을 </a:t>
            </a:r>
            <a:r>
              <a:rPr lang="ko-KR" altLang="en-US" sz="1200" dirty="0" err="1" smtClean="0"/>
              <a:t>결정해야함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로봇 설계 </a:t>
            </a:r>
            <a:r>
              <a:rPr lang="en-US" altLang="ko-KR" sz="3200" dirty="0" smtClean="0"/>
              <a:t>: PBA </a:t>
            </a:r>
            <a:r>
              <a:rPr lang="ko-KR" altLang="en-US" sz="3200" dirty="0" smtClean="0"/>
              <a:t>부품 배치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사용할 부품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우노</a:t>
            </a:r>
            <a:r>
              <a:rPr lang="en-US" altLang="ko-KR" sz="1200" dirty="0" smtClean="0"/>
              <a:t>? </a:t>
            </a:r>
            <a:r>
              <a:rPr lang="ko-KR" altLang="en-US" sz="1200" dirty="0" err="1" smtClean="0"/>
              <a:t>나노</a:t>
            </a:r>
            <a:r>
              <a:rPr lang="en-US" altLang="ko-KR" sz="1200" dirty="0" smtClean="0"/>
              <a:t>? </a:t>
            </a:r>
          </a:p>
          <a:p>
            <a:r>
              <a:rPr lang="ko-KR" altLang="en-US" sz="1200" dirty="0" err="1" smtClean="0"/>
              <a:t>전원부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아두이노에</a:t>
            </a:r>
            <a:r>
              <a:rPr lang="ko-KR" altLang="en-US" sz="1200" dirty="0" smtClean="0"/>
              <a:t> 내장된 </a:t>
            </a:r>
            <a:r>
              <a:rPr lang="ko-KR" altLang="en-US" sz="1200" dirty="0" err="1" smtClean="0"/>
              <a:t>레귤레이터를</a:t>
            </a:r>
            <a:r>
              <a:rPr lang="ko-KR" altLang="en-US" sz="1200" dirty="0" smtClean="0"/>
              <a:t> 쓸까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별도 </a:t>
            </a:r>
            <a:r>
              <a:rPr lang="ko-KR" altLang="en-US" sz="1200" dirty="0" err="1" smtClean="0"/>
              <a:t>레귤레이터를</a:t>
            </a:r>
            <a:r>
              <a:rPr lang="ko-KR" altLang="en-US" sz="1200" dirty="0" smtClean="0"/>
              <a:t> 달까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7805 </a:t>
            </a:r>
            <a:r>
              <a:rPr lang="ko-KR" altLang="en-US" sz="1200" dirty="0" err="1" smtClean="0"/>
              <a:t>리니어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레귤레이터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회로가 간단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전력 소모가 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2575 </a:t>
            </a:r>
            <a:r>
              <a:rPr lang="ko-KR" altLang="en-US" sz="1200" dirty="0" err="1" smtClean="0"/>
              <a:t>스위칭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레귤레이터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회로가 복잡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전력 소모가 적음</a:t>
            </a:r>
            <a:endParaRPr lang="en-US" altLang="ko-KR" sz="1200" dirty="0" smtClean="0"/>
          </a:p>
          <a:p>
            <a:r>
              <a:rPr lang="ko-KR" altLang="en-US" sz="1200" dirty="0" smtClean="0"/>
              <a:t>스텝모터 드라이버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별도의 드라이버 </a:t>
            </a:r>
            <a:r>
              <a:rPr lang="en-US" altLang="ko-KR" sz="1200" dirty="0" smtClean="0"/>
              <a:t>PBA</a:t>
            </a:r>
            <a:r>
              <a:rPr lang="ko-KR" altLang="en-US" sz="1200" dirty="0" smtClean="0"/>
              <a:t>를 구입하자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납땜이 </a:t>
            </a:r>
            <a:r>
              <a:rPr lang="ko-KR" altLang="en-US" sz="1200" dirty="0" err="1" smtClean="0"/>
              <a:t>힘듬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L298 : </a:t>
            </a:r>
            <a:r>
              <a:rPr lang="ko-KR" altLang="en-US" sz="1200" dirty="0" err="1" smtClean="0"/>
              <a:t>바이폴라</a:t>
            </a:r>
            <a:r>
              <a:rPr lang="ko-KR" altLang="en-US" sz="1200" dirty="0" smtClean="0"/>
              <a:t> 방식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토크가 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저속에서 유리</a:t>
            </a:r>
            <a:r>
              <a:rPr lang="en-US" altLang="ko-KR" sz="1200" dirty="0" smtClean="0"/>
              <a:t>, DC </a:t>
            </a:r>
            <a:r>
              <a:rPr lang="ko-KR" altLang="en-US" sz="1200" dirty="0" smtClean="0"/>
              <a:t>모터도 제어가능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7024 : </a:t>
            </a:r>
            <a:r>
              <a:rPr lang="ko-KR" altLang="en-US" sz="1200" dirty="0" err="1" smtClean="0"/>
              <a:t>유니폴라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고속에서 유리</a:t>
            </a:r>
            <a:endParaRPr lang="en-US" altLang="ko-KR" sz="1200" dirty="0" smtClean="0"/>
          </a:p>
          <a:p>
            <a:r>
              <a:rPr lang="ko-KR" altLang="en-US" sz="1200" dirty="0" smtClean="0"/>
              <a:t>배터리 커넥터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배터리 결정이 필요</a:t>
            </a:r>
            <a:endParaRPr lang="en-US" altLang="ko-KR" sz="1200" dirty="0" smtClean="0"/>
          </a:p>
          <a:p>
            <a:r>
              <a:rPr lang="ko-KR" altLang="en-US" sz="1200" dirty="0" smtClean="0"/>
              <a:t>전원 스위치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전원 </a:t>
            </a:r>
            <a:r>
              <a:rPr lang="en-US" altLang="ko-KR" sz="1200" dirty="0" smtClean="0"/>
              <a:t>On Off </a:t>
            </a:r>
            <a:r>
              <a:rPr lang="ko-KR" altLang="en-US" sz="1200" dirty="0" err="1" smtClean="0"/>
              <a:t>토글</a:t>
            </a:r>
            <a:r>
              <a:rPr lang="ko-KR" altLang="en-US" sz="1200" dirty="0" smtClean="0"/>
              <a:t> 스위치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제어용 스위치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로봇의 동작 시작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정지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각종 설정을 </a:t>
            </a:r>
            <a:r>
              <a:rPr lang="ko-KR" altLang="en-US" sz="1200" dirty="0" err="1" smtClean="0"/>
              <a:t>할수</a:t>
            </a:r>
            <a:r>
              <a:rPr lang="ko-KR" altLang="en-US" sz="1200" dirty="0" smtClean="0"/>
              <a:t> 있는 </a:t>
            </a:r>
            <a:r>
              <a:rPr lang="en-US" altLang="ko-KR" sz="1200" dirty="0" smtClean="0"/>
              <a:t>TACT </a:t>
            </a:r>
            <a:r>
              <a:rPr lang="ko-KR" altLang="en-US" sz="1200" dirty="0" smtClean="0"/>
              <a:t>스위치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정도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LCD </a:t>
            </a:r>
            <a:r>
              <a:rPr lang="ko-KR" altLang="en-US" sz="1200" dirty="0" smtClean="0"/>
              <a:t>연결 커넥터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캐릭터 </a:t>
            </a:r>
            <a:r>
              <a:rPr lang="en-US" altLang="ko-KR" sz="1200" dirty="0" smtClean="0"/>
              <a:t>LCD</a:t>
            </a:r>
            <a:r>
              <a:rPr lang="ko-KR" altLang="en-US" sz="1200" dirty="0" smtClean="0"/>
              <a:t>가 있으면 편리</a:t>
            </a:r>
            <a:endParaRPr lang="en-US" altLang="ko-KR" sz="1200" dirty="0" smtClean="0"/>
          </a:p>
          <a:p>
            <a:r>
              <a:rPr lang="en-US" altLang="ko-KR" sz="1200" dirty="0" smtClean="0"/>
              <a:t>LED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부저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 </a:t>
            </a:r>
            <a:r>
              <a:rPr lang="ko-KR" altLang="en-US" sz="1200" dirty="0" err="1" smtClean="0"/>
              <a:t>동작중에</a:t>
            </a:r>
            <a:r>
              <a:rPr lang="ko-KR" altLang="en-US" sz="1200" dirty="0" smtClean="0"/>
              <a:t> 상태를 파악하려면 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나 </a:t>
            </a:r>
            <a:r>
              <a:rPr lang="ko-KR" altLang="en-US" sz="1200" dirty="0" err="1" smtClean="0"/>
              <a:t>부저가</a:t>
            </a:r>
            <a:r>
              <a:rPr lang="ko-KR" altLang="en-US" sz="1200" dirty="0" smtClean="0"/>
              <a:t> 있으면 유용함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우리가 사용하는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핀수를</a:t>
            </a:r>
            <a:r>
              <a:rPr lang="ko-KR" altLang="en-US" sz="1200" dirty="0" smtClean="0"/>
              <a:t> 파악해서 </a:t>
            </a:r>
            <a:r>
              <a:rPr lang="ko-KR" altLang="en-US" sz="1200" dirty="0" err="1" smtClean="0"/>
              <a:t>선택해야함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스텝모터 </a:t>
            </a:r>
            <a:r>
              <a:rPr lang="en-US" altLang="ko-KR" sz="1200" dirty="0" smtClean="0"/>
              <a:t>: 4</a:t>
            </a:r>
            <a:r>
              <a:rPr lang="ko-KR" altLang="en-US" sz="1200" dirty="0" smtClean="0"/>
              <a:t>핀씩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-&gt; 8</a:t>
            </a:r>
            <a:r>
              <a:rPr lang="ko-KR" altLang="en-US" sz="1200" dirty="0" smtClean="0"/>
              <a:t>핀</a:t>
            </a:r>
            <a:endParaRPr lang="en-US" altLang="ko-KR" sz="1200" dirty="0" smtClean="0"/>
          </a:p>
          <a:p>
            <a:r>
              <a:rPr lang="ko-KR" altLang="en-US" sz="1200" dirty="0" smtClean="0"/>
              <a:t>적외선 센서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3, </a:t>
            </a:r>
            <a:r>
              <a:rPr lang="ko-KR" altLang="en-US" sz="1200" dirty="0" smtClean="0"/>
              <a:t>최대 </a:t>
            </a:r>
            <a:r>
              <a:rPr lang="en-US" altLang="ko-KR" sz="1200" dirty="0" smtClean="0"/>
              <a:t>5</a:t>
            </a:r>
          </a:p>
          <a:p>
            <a:r>
              <a:rPr lang="ko-KR" altLang="en-US" sz="1200" dirty="0" smtClean="0"/>
              <a:t>시리얼 모니터 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핀 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	-&gt; </a:t>
            </a: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핀이 사용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-&gt; 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제목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내용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548680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스텝모터 설명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blog.naver.com/roboholic84/220851897579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Atmega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</a:t>
            </a:r>
            <a:endParaRPr lang="en-US" altLang="ko-KR" dirty="0"/>
          </a:p>
          <a:p>
            <a:r>
              <a:rPr lang="en-US" altLang="ko-KR" dirty="0"/>
              <a:t>https://blog.naver.com/antplustech/221147187539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0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00522"/>
            <a:ext cx="8229600" cy="11430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8540"/>
            <a:ext cx="865505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3434804"/>
            <a:ext cx="705678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pinmode</a:t>
            </a:r>
            <a:r>
              <a:rPr lang="en-US" altLang="ko-KR" sz="2000" dirty="0" smtClean="0"/>
              <a:t>(13,OUTPUT</a:t>
            </a:r>
            <a:r>
              <a:rPr lang="en-US" altLang="ko-KR" sz="2000" dirty="0"/>
              <a:t>); </a:t>
            </a:r>
            <a:r>
              <a:rPr lang="en-US" altLang="ko-KR" sz="2000" dirty="0" smtClean="0"/>
              <a:t> -&gt; DDRB = 0x20;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    DDRB = 1&lt;&lt;DDRB5;</a:t>
            </a:r>
          </a:p>
          <a:p>
            <a:r>
              <a:rPr lang="en-US" altLang="ko-KR" sz="2000" dirty="0" err="1" smtClean="0"/>
              <a:t>DigitalWrite</a:t>
            </a:r>
            <a:r>
              <a:rPr lang="en-US" altLang="ko-KR" sz="2000" dirty="0" smtClean="0"/>
              <a:t>(13,1);	-&gt; PORTB = 0x20;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    PORTB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1&lt;&lt;PORTB5;</a:t>
            </a:r>
          </a:p>
          <a:p>
            <a:endParaRPr lang="en-US" altLang="ko-KR" sz="2400" b="1" dirty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레지스터를 이용해서 </a:t>
            </a:r>
            <a:r>
              <a:rPr lang="en-US" altLang="ko-KR" sz="1400" dirty="0" smtClean="0"/>
              <a:t>13</a:t>
            </a:r>
            <a:r>
              <a:rPr lang="ko-KR" altLang="en-US" sz="1400" dirty="0" err="1" smtClean="0"/>
              <a:t>번핀</a:t>
            </a:r>
            <a:r>
              <a:rPr lang="en-US" altLang="ko-KR" sz="1400" dirty="0" smtClean="0"/>
              <a:t>(PB5)</a:t>
            </a:r>
            <a:r>
              <a:rPr lang="ko-KR" altLang="en-US" sz="1400" dirty="0" smtClean="0"/>
              <a:t>을 출력으로 설정하고</a:t>
            </a:r>
            <a:r>
              <a:rPr lang="en-US" altLang="ko-KR" sz="1400" dirty="0" smtClean="0"/>
              <a:t>, LED</a:t>
            </a:r>
            <a:r>
              <a:rPr lang="ko-KR" altLang="en-US" sz="1400" dirty="0" smtClean="0"/>
              <a:t>를 켜려면</a:t>
            </a:r>
            <a:r>
              <a:rPr lang="en-US" altLang="ko-KR" sz="1400" dirty="0" smtClean="0"/>
              <a:t>?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PORTB</a:t>
            </a:r>
            <a:r>
              <a:rPr lang="ko-KR" altLang="en-US" sz="1400" dirty="0" smtClean="0"/>
              <a:t>의 다른 출력은 변경하지 않고</a:t>
            </a:r>
            <a:r>
              <a:rPr lang="en-US" altLang="ko-KR" sz="1400" dirty="0" smtClean="0"/>
              <a:t>, PB5</a:t>
            </a:r>
            <a:r>
              <a:rPr lang="ko-KR" altLang="en-US" sz="1400" dirty="0" smtClean="0"/>
              <a:t>만 </a:t>
            </a:r>
            <a:r>
              <a:rPr lang="ko-KR" altLang="en-US" sz="1400" dirty="0" err="1" smtClean="0"/>
              <a:t>깜빡거리게</a:t>
            </a:r>
            <a:r>
              <a:rPr lang="ko-KR" altLang="en-US" sz="1400" dirty="0" smtClean="0"/>
              <a:t> 하고 싶다면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3)   </a:t>
            </a:r>
            <a:r>
              <a:rPr lang="ko-KR" altLang="en-US" sz="1400" dirty="0" smtClean="0"/>
              <a:t>스텝모터의 동작을 위해서는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 핀의 출력을 </a:t>
            </a:r>
            <a:r>
              <a:rPr lang="ko-KR" altLang="en-US" sz="1400" dirty="0" err="1" smtClean="0"/>
              <a:t>제어해야한다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방식으로 구현할 수 있을까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PORT </a:t>
            </a:r>
            <a:r>
              <a:rPr lang="ko-KR" altLang="en-US" sz="3200" dirty="0" smtClean="0"/>
              <a:t>제</a:t>
            </a:r>
            <a:r>
              <a:rPr lang="ko-KR" altLang="en-US" sz="3200" dirty="0"/>
              <a:t>어</a:t>
            </a:r>
          </a:p>
        </p:txBody>
      </p:sp>
    </p:spTree>
    <p:extLst>
      <p:ext uri="{BB962C8B-B14F-4D97-AF65-F5344CB8AC3E}">
        <p14:creationId xmlns:p14="http://schemas.microsoft.com/office/powerpoint/2010/main" val="35055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비트연산자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285875"/>
            <a:ext cx="74199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타이머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카운터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22937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200" dirty="0" smtClean="0"/>
              <a:t>     * </a:t>
            </a:r>
            <a:r>
              <a:rPr lang="ko-KR" altLang="en-US" sz="1200" dirty="0" smtClean="0"/>
              <a:t>타이머는 특정 시간마다 자동으로 증가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감소하는 카운터라고 </a:t>
            </a:r>
            <a:r>
              <a:rPr lang="ko-KR" altLang="en-US" sz="1200" dirty="0" err="1" smtClean="0"/>
              <a:t>할수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유사한 개념이나 약간 다름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* Main </a:t>
            </a:r>
            <a:r>
              <a:rPr lang="en-US" altLang="ko-KR" sz="1200" dirty="0" err="1" smtClean="0"/>
              <a:t>micom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Clock </a:t>
            </a:r>
            <a:r>
              <a:rPr lang="ko-KR" altLang="en-US" sz="1200" dirty="0" smtClean="0"/>
              <a:t>은 수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수십 </a:t>
            </a:r>
            <a:r>
              <a:rPr lang="en-US" altLang="ko-KR" sz="1200" dirty="0" err="1" smtClean="0"/>
              <a:t>Mhz</a:t>
            </a:r>
            <a:r>
              <a:rPr lang="ko-KR" altLang="en-US" sz="1200" dirty="0" smtClean="0"/>
              <a:t>로 매우 빠르기 때문에 분주기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Prescaler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사용하여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주기를 변경하여 타이머 작동시킨다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우리가 사용하는 </a:t>
            </a:r>
            <a:r>
              <a:rPr lang="en-US" altLang="ko-KR" sz="1200" dirty="0" smtClean="0"/>
              <a:t>AVR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16Mhz</a:t>
            </a:r>
            <a:r>
              <a:rPr lang="ko-KR" altLang="en-US" sz="1200" dirty="0" smtClean="0"/>
              <a:t>로 동작한다</a:t>
            </a:r>
            <a:r>
              <a:rPr lang="en-US" altLang="ko-KR" sz="1200" dirty="0" smtClean="0"/>
              <a:t>.  1ms </a:t>
            </a:r>
            <a:r>
              <a:rPr lang="ko-KR" altLang="en-US" sz="1200" dirty="0" smtClean="0"/>
              <a:t>마다 특정한 일을 하고 싶다면</a:t>
            </a:r>
            <a:r>
              <a:rPr lang="en-US" altLang="ko-KR" sz="1200" dirty="0" smtClean="0"/>
              <a:t>?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1. </a:t>
            </a:r>
            <a:r>
              <a:rPr lang="ko-KR" altLang="en-US" sz="1200" dirty="0" smtClean="0"/>
              <a:t>어떤 타이머를 쓸지 결정   </a:t>
            </a:r>
            <a:r>
              <a:rPr lang="en-US" altLang="ko-KR" sz="1200" dirty="0" smtClean="0"/>
              <a:t>-&gt; 0</a:t>
            </a:r>
            <a:r>
              <a:rPr lang="ko-KR" altLang="en-US" sz="1200" dirty="0" smtClean="0"/>
              <a:t>번 타이머 </a:t>
            </a:r>
            <a:r>
              <a:rPr lang="en-US" altLang="ko-KR" sz="1200" dirty="0" smtClean="0"/>
              <a:t>(8bit)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2. </a:t>
            </a:r>
            <a:r>
              <a:rPr lang="ko-KR" altLang="en-US" sz="1200" dirty="0" smtClean="0"/>
              <a:t>타이머의 </a:t>
            </a:r>
            <a:r>
              <a:rPr lang="ko-KR" altLang="en-US" sz="1200" dirty="0" err="1" smtClean="0"/>
              <a:t>클록</a:t>
            </a:r>
            <a:r>
              <a:rPr lang="ko-KR" altLang="en-US" sz="1200" dirty="0" smtClean="0"/>
              <a:t> 소스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동작속도를 결정 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내부 </a:t>
            </a:r>
            <a:r>
              <a:rPr lang="ko-KR" altLang="en-US" sz="1200" dirty="0" err="1" smtClean="0"/>
              <a:t>클럭을</a:t>
            </a:r>
            <a:r>
              <a:rPr lang="ko-KR" altLang="en-US" sz="1200" dirty="0" smtClean="0"/>
              <a:t> 사용</a:t>
            </a:r>
            <a:r>
              <a:rPr lang="en-US" altLang="ko-KR" sz="1200" dirty="0" smtClean="0"/>
              <a:t>, 16Mhz 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64</a:t>
            </a:r>
            <a:r>
              <a:rPr lang="ko-KR" altLang="en-US" sz="1200" dirty="0" smtClean="0"/>
              <a:t>분주하여 </a:t>
            </a:r>
            <a:r>
              <a:rPr lang="en-US" altLang="ko-KR" sz="1200" dirty="0" smtClean="0"/>
              <a:t>(64</a:t>
            </a:r>
            <a:r>
              <a:rPr lang="ko-KR" altLang="en-US" sz="1200" dirty="0" smtClean="0"/>
              <a:t>배로 느리게</a:t>
            </a:r>
            <a:r>
              <a:rPr lang="en-US" altLang="ko-KR" sz="1200" dirty="0" smtClean="0"/>
              <a:t>)  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3. 1</a:t>
            </a:r>
            <a:r>
              <a:rPr lang="ko-KR" altLang="en-US" sz="1200" dirty="0" smtClean="0"/>
              <a:t>초를 측정하기 위한 타이머 카운터 값을 결정 </a:t>
            </a:r>
            <a:r>
              <a:rPr lang="en-US" altLang="ko-KR" sz="1200" dirty="0" smtClean="0"/>
              <a:t>-&gt; 250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-&gt; 1/16,000,000  * 64 * 250 -&gt; 1ms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2) </a:t>
            </a:r>
            <a:r>
              <a:rPr lang="ko-KR" altLang="en-US" sz="1200" dirty="0"/>
              <a:t>우리가 사용하는 </a:t>
            </a:r>
            <a:r>
              <a:rPr lang="en-US" altLang="ko-KR" sz="1200" dirty="0"/>
              <a:t>AVR</a:t>
            </a:r>
            <a:r>
              <a:rPr lang="ko-KR" altLang="en-US" sz="1200" dirty="0"/>
              <a:t>은 </a:t>
            </a:r>
            <a:r>
              <a:rPr lang="en-US" altLang="ko-KR" sz="1200" dirty="0"/>
              <a:t>16Mhz</a:t>
            </a:r>
            <a:r>
              <a:rPr lang="ko-KR" altLang="en-US" sz="1200" dirty="0"/>
              <a:t>로 동작한다</a:t>
            </a:r>
            <a:r>
              <a:rPr lang="en-US" altLang="ko-KR" sz="1200" dirty="0"/>
              <a:t>. 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마다 특정한 일을 하고 싶다면</a:t>
            </a:r>
            <a:r>
              <a:rPr lang="en-US" altLang="ko-KR" sz="1200" dirty="0"/>
              <a:t>?</a:t>
            </a:r>
          </a:p>
          <a:p>
            <a:pPr marL="0" indent="0">
              <a:buNone/>
            </a:pPr>
            <a:r>
              <a:rPr lang="en-US" altLang="ko-KR" sz="1200" dirty="0" smtClean="0"/>
              <a:t>    8bit </a:t>
            </a:r>
            <a:r>
              <a:rPr lang="ko-KR" altLang="en-US" sz="1200" dirty="0" smtClean="0"/>
              <a:t>타이머로 가능할까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어떻게 할까</a:t>
            </a:r>
            <a:r>
              <a:rPr lang="en-US" altLang="ko-KR" sz="1200" dirty="0" smtClean="0"/>
              <a:t>?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52946"/>
              </p:ext>
            </p:extLst>
          </p:nvPr>
        </p:nvGraphicFramePr>
        <p:xfrm>
          <a:off x="755576" y="1397000"/>
          <a:ext cx="686442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324036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타이머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카운터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목적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시간마다 특정한 일을 할 수 있도록 시간을 측정한다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발생하는 일을 세준다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Micom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Clock</a:t>
                      </a:r>
                      <a:r>
                        <a:rPr lang="ko-KR" altLang="en-US" sz="1200" dirty="0" smtClean="0"/>
                        <a:t>을 이용하여 특정한 시간 간격으로 타이머를 증가시킨다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</a:t>
                      </a:r>
                      <a:r>
                        <a:rPr lang="en-US" altLang="ko-KR" sz="1200" dirty="0" smtClean="0"/>
                        <a:t>PORT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핀의 입력 신호의 변화를 이용해서 카운터를 증가시킨다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용도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초마다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LED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ko-KR" altLang="en-US" sz="1200" baseline="0" dirty="0" err="1" smtClean="0"/>
                        <a:t>껏다</a:t>
                      </a:r>
                      <a:r>
                        <a:rPr lang="ko-KR" altLang="en-US" sz="1200" baseline="0" dirty="0" smtClean="0"/>
                        <a:t> 켠다</a:t>
                      </a:r>
                      <a:r>
                        <a:rPr lang="en-US" altLang="ko-KR" sz="1200" baseline="0" dirty="0" smtClean="0"/>
                        <a:t>.  -&gt; delay()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초음파 센서에서 반사된 소리가 돌아오는 시간을 측정한다</a:t>
                      </a:r>
                      <a:r>
                        <a:rPr lang="en-US" altLang="ko-KR" sz="1200" baseline="0" dirty="0" smtClean="0"/>
                        <a:t>. -&gt; micros()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스위치가 눌러지는 횟수를 센다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196752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AVR</a:t>
            </a:r>
            <a:r>
              <a:rPr lang="ko-KR" altLang="en-US" dirty="0" smtClean="0"/>
              <a:t>에서 직접 타이머를 설정하면 계산이 까다롭고 설정할게 많음</a:t>
            </a:r>
            <a:endParaRPr lang="en-US" altLang="ko-KR" dirty="0" smtClean="0"/>
          </a:p>
          <a:p>
            <a:r>
              <a:rPr lang="ko-KR" altLang="en-US" dirty="0" smtClean="0"/>
              <a:t>긴 시간을 측정하려면 더욱 복잡해짐</a:t>
            </a:r>
            <a:endParaRPr lang="en-US" altLang="ko-KR" dirty="0" smtClean="0"/>
          </a:p>
          <a:p>
            <a:r>
              <a:rPr lang="en-US" altLang="ko-KR" dirty="0" smtClean="0"/>
              <a:t>-&gt; Arduino</a:t>
            </a:r>
            <a:r>
              <a:rPr lang="ko-KR" altLang="en-US" dirty="0" smtClean="0"/>
              <a:t>에서는 함수를 제공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장단점이 있음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Delay() : </a:t>
            </a:r>
            <a:r>
              <a:rPr lang="ko-KR" altLang="en-US" dirty="0"/>
              <a:t>특정 시간 동안 대기</a:t>
            </a:r>
            <a:endParaRPr lang="en-US" altLang="ko-KR" dirty="0"/>
          </a:p>
          <a:p>
            <a:r>
              <a:rPr lang="en-US" altLang="ko-KR" dirty="0"/>
              <a:t>Millis() : 1ms </a:t>
            </a:r>
            <a:r>
              <a:rPr lang="ko-KR" altLang="en-US" dirty="0"/>
              <a:t>단위로 시간을 측정한다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Micros() : 1us </a:t>
            </a:r>
            <a:r>
              <a:rPr lang="ko-KR" altLang="en-US" dirty="0"/>
              <a:t>단위로 시간을 측정한다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* </a:t>
            </a:r>
            <a:r>
              <a:rPr lang="en-US" altLang="ko-KR" dirty="0" err="1"/>
              <a:t>milies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micros</a:t>
            </a:r>
            <a:r>
              <a:rPr lang="ko-KR" altLang="en-US" dirty="0"/>
              <a:t>을 이용해서 일정 시간마다 특정 동작을 하고 싶다면</a:t>
            </a:r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r>
              <a:rPr lang="ko-KR" altLang="en-US" dirty="0" smtClean="0"/>
              <a:t>실습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타이머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서로 다른 속도로 동작 시키기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</a:t>
            </a:r>
            <a:r>
              <a:rPr lang="en-US" altLang="ko-KR" dirty="0" smtClean="0"/>
              <a:t>2) micros()</a:t>
            </a:r>
            <a:r>
              <a:rPr lang="ko-KR" altLang="en-US" dirty="0" smtClean="0"/>
              <a:t>를 사용하여 다른 속도로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동작</a:t>
            </a:r>
            <a:endParaRPr lang="en-US" altLang="ko-KR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타이머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카운터 </a:t>
            </a:r>
            <a:r>
              <a:rPr lang="en-US" altLang="ko-KR" sz="3200" dirty="0" smtClean="0"/>
              <a:t>: AVR-&gt;Arduino</a:t>
            </a:r>
            <a:endParaRPr lang="ko-KR" altLang="en-US" sz="32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4703"/>
              </p:ext>
            </p:extLst>
          </p:nvPr>
        </p:nvGraphicFramePr>
        <p:xfrm>
          <a:off x="6156176" y="580526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포장기 셸 개체" showAsIcon="1" r:id="rId3" imgW="914400" imgH="792360" progId="Package">
                  <p:embed/>
                </p:oleObj>
              </mc:Choice>
              <mc:Fallback>
                <p:oleObj name="포장기 셸 개체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176" y="580526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1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폴링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&lt;-&gt; </a:t>
            </a:r>
            <a:r>
              <a:rPr lang="ko-KR" altLang="en-US" sz="3200" dirty="0" smtClean="0"/>
              <a:t>인터럽트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58644"/>
              </p:ext>
            </p:extLst>
          </p:nvPr>
        </p:nvGraphicFramePr>
        <p:xfrm>
          <a:off x="755576" y="1397000"/>
          <a:ext cx="686442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324036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폴링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인터럽트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조건이 </a:t>
                      </a:r>
                      <a:r>
                        <a:rPr lang="ko-KR" altLang="en-US" sz="1200" dirty="0" err="1" smtClean="0"/>
                        <a:t>될때까지</a:t>
                      </a:r>
                      <a:r>
                        <a:rPr lang="ko-KR" altLang="en-US" sz="1200" dirty="0" smtClean="0"/>
                        <a:t> 계속 지켜보면서 대기하는 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미리 조건을 설정하면 정해진 상황이 </a:t>
                      </a:r>
                      <a:r>
                        <a:rPr lang="ko-KR" altLang="en-US" sz="1200" dirty="0" err="1" smtClean="0"/>
                        <a:t>되었을때</a:t>
                      </a:r>
                      <a:r>
                        <a:rPr lang="ko-KR" altLang="en-US" sz="1200" dirty="0" smtClean="0"/>
                        <a:t> 알려주는 것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라면을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분 끓여야 하는데</a:t>
                      </a:r>
                      <a:r>
                        <a:rPr lang="en-US" altLang="ko-KR" sz="1200" dirty="0" smtClean="0"/>
                        <a:t>, 5</a:t>
                      </a:r>
                      <a:r>
                        <a:rPr lang="ko-KR" altLang="en-US" sz="1200" dirty="0" smtClean="0"/>
                        <a:t>분이 </a:t>
                      </a:r>
                      <a:r>
                        <a:rPr lang="ko-KR" altLang="en-US" sz="1200" dirty="0" err="1" smtClean="0"/>
                        <a:t>지날때까지</a:t>
                      </a:r>
                      <a:r>
                        <a:rPr lang="ko-KR" altLang="en-US" sz="1200" dirty="0" smtClean="0"/>
                        <a:t> 계속 시계를 보고 있는 것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분짜리 타이머를 맞춰놓고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다른 요리를 하다가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타이머가 울리면 라면 불을 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While,</a:t>
                      </a:r>
                      <a:r>
                        <a:rPr lang="en-US" altLang="ko-KR" sz="1200" baseline="0" dirty="0" smtClean="0"/>
                        <a:t> Delay</a:t>
                      </a:r>
                      <a:r>
                        <a:rPr lang="ko-KR" altLang="en-US" sz="1200" baseline="0" dirty="0" smtClean="0"/>
                        <a:t>등을 사용해서 구현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While (5</a:t>
                      </a:r>
                      <a:r>
                        <a:rPr lang="ko-KR" altLang="en-US" sz="1200" baseline="0" dirty="0" smtClean="0"/>
                        <a:t>분이 지나지 않았나</a:t>
                      </a:r>
                      <a:r>
                        <a:rPr lang="en-US" altLang="ko-KR" sz="1200" baseline="0" dirty="0" smtClean="0"/>
                        <a:t>? ){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delay(1);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}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불을 끈다</a:t>
                      </a:r>
                      <a:r>
                        <a:rPr lang="en-US" altLang="ko-KR" sz="1200" baseline="0" dirty="0" smtClean="0"/>
                        <a:t>.();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200" dirty="0" smtClean="0"/>
                        <a:t>각 레지스터들을 </a:t>
                      </a:r>
                      <a:r>
                        <a:rPr lang="ko-KR" altLang="en-US" sz="1200" dirty="0" err="1" smtClean="0"/>
                        <a:t>설정해야함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인터럽트 조건 설정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인터럽트가 </a:t>
                      </a:r>
                      <a:r>
                        <a:rPr lang="ko-KR" altLang="en-US" sz="1200" dirty="0" err="1" smtClean="0"/>
                        <a:t>발생했을때</a:t>
                      </a:r>
                      <a:r>
                        <a:rPr lang="ko-KR" altLang="en-US" sz="1200" dirty="0" smtClean="0"/>
                        <a:t> 동작하는 함수를 작성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인터럽트 동작 시작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타이머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특정한 시간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외부 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특정 </a:t>
                      </a:r>
                      <a:r>
                        <a:rPr lang="en-US" altLang="ko-KR" sz="1200" baseline="0" dirty="0" smtClean="0"/>
                        <a:t>Port Pin</a:t>
                      </a:r>
                      <a:r>
                        <a:rPr lang="ko-KR" altLang="en-US" sz="1200" baseline="0" dirty="0" smtClean="0"/>
                        <a:t>의 입력이 </a:t>
                      </a:r>
                      <a:r>
                        <a:rPr lang="ko-KR" altLang="en-US" sz="1200" baseline="0" dirty="0" err="1" smtClean="0"/>
                        <a:t>변할때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통신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시리얼 통신 데이터가 </a:t>
                      </a:r>
                      <a:r>
                        <a:rPr lang="ko-KR" altLang="en-US" sz="1200" baseline="0" dirty="0" err="1" smtClean="0"/>
                        <a:t>들어왔을때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ADC : ADC</a:t>
                      </a:r>
                      <a:r>
                        <a:rPr lang="ko-KR" altLang="en-US" sz="1200" baseline="0" dirty="0" smtClean="0"/>
                        <a:t>가 </a:t>
                      </a:r>
                      <a:r>
                        <a:rPr lang="ko-KR" altLang="en-US" sz="1200" baseline="0" dirty="0" err="1" smtClean="0"/>
                        <a:t>완료되었을때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4797152"/>
            <a:ext cx="8229600" cy="1368152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ko-KR" altLang="en-US" sz="1200" dirty="0" smtClean="0"/>
              <a:t>인터럽트의 상세 설정을 위해서는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Micom</a:t>
            </a:r>
            <a:r>
              <a:rPr lang="ko-KR" altLang="en-US" sz="1200" dirty="0" smtClean="0"/>
              <a:t>의 레지스터를 직접 </a:t>
            </a:r>
            <a:r>
              <a:rPr lang="ko-KR" altLang="en-US" sz="1200" dirty="0" err="1" smtClean="0"/>
              <a:t>제어해야한다</a:t>
            </a:r>
            <a:r>
              <a:rPr lang="en-US" altLang="ko-KR" sz="12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경우 내부적으로 여러 레지스터를 이미 정해서 함수들을 구현했기 때문에 특정 레지스터를 변경하면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       </a:t>
            </a:r>
            <a:r>
              <a:rPr lang="ko-KR" altLang="en-US" sz="1200" dirty="0" err="1" smtClean="0"/>
              <a:t>아두이노에서</a:t>
            </a:r>
            <a:r>
              <a:rPr lang="ko-KR" altLang="en-US" sz="1200" dirty="0" smtClean="0"/>
              <a:t> 제공하는 함수가 제대로 동작하지 </a:t>
            </a:r>
            <a:r>
              <a:rPr lang="ko-KR" altLang="en-US" sz="1200" dirty="0" err="1" smtClean="0"/>
              <a:t>않을수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Ex) Delay()</a:t>
            </a:r>
            <a:r>
              <a:rPr lang="ko-KR" altLang="en-US" sz="1200" dirty="0" smtClean="0"/>
              <a:t>함수는 </a:t>
            </a:r>
            <a:r>
              <a:rPr lang="en-US" altLang="ko-KR" sz="1200" dirty="0" smtClean="0"/>
              <a:t>timer0</a:t>
            </a:r>
            <a:r>
              <a:rPr lang="ko-KR" altLang="en-US" sz="1200" dirty="0" smtClean="0"/>
              <a:t>을 사용하고 있음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           -&gt; </a:t>
            </a:r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stackoverflow.com/questions/16058695/arduino-nano-timers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4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인터럽트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동작순서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1.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5368"/>
              </p:ext>
            </p:extLst>
          </p:nvPr>
        </p:nvGraphicFramePr>
        <p:xfrm>
          <a:off x="683568" y="1397000"/>
          <a:ext cx="7992888" cy="469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1998222"/>
                <a:gridCol w="1998222"/>
                <a:gridCol w="1998222"/>
              </a:tblGrid>
              <a:tr h="79175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스마트폰</a:t>
                      </a:r>
                      <a:r>
                        <a:rPr lang="ko-KR" altLang="en-US" sz="2000" dirty="0" smtClean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AVR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예시</a:t>
                      </a:r>
                      <a:endParaRPr lang="ko-KR" altLang="en-US" sz="2000" dirty="0"/>
                    </a:p>
                  </a:txBody>
                  <a:tcPr/>
                </a:tc>
              </a:tr>
              <a:tr h="976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인터럽트의 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알람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타이머 중에서 선택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타이머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외부 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시리얼 통신</a:t>
                      </a:r>
                      <a:r>
                        <a:rPr lang="en-US" altLang="ko-KR" sz="1200" baseline="0" dirty="0" smtClean="0"/>
                        <a:t>.. </a:t>
                      </a:r>
                      <a:r>
                        <a:rPr lang="ko-KR" altLang="en-US" sz="1200" baseline="0" dirty="0" smtClean="0"/>
                        <a:t>등에서 사용할 인터럽트들에 체크함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TIMSK0 |= (1 &lt;&lt; OCIE0A);</a:t>
                      </a:r>
                      <a:endParaRPr lang="ko-KR" altLang="en-US" sz="1200" dirty="0"/>
                    </a:p>
                  </a:txBody>
                  <a:tcPr/>
                </a:tc>
              </a:tr>
              <a:tr h="976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인터럽트의 발생 조건을 결정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알람</a:t>
                      </a:r>
                      <a:r>
                        <a:rPr lang="ko-KR" altLang="en-US" sz="1200" dirty="0" smtClean="0"/>
                        <a:t> 시간을 맞춘다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클럭</a:t>
                      </a:r>
                      <a:r>
                        <a:rPr lang="ko-KR" altLang="en-US" sz="1200" dirty="0" smtClean="0"/>
                        <a:t> 속도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원하는 </a:t>
                      </a:r>
                      <a:r>
                        <a:rPr lang="ko-KR" altLang="en-US" sz="1200" baseline="0" dirty="0" err="1" smtClean="0"/>
                        <a:t>타이머값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TCCR0B |= (1 &lt;&lt; CS01) | (1 &lt;&lt; CS00); </a:t>
                      </a: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OCR0A = 124;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976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인터럽트가 발생 가능하도록 설정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알람이</a:t>
                      </a:r>
                      <a:r>
                        <a:rPr lang="ko-KR" altLang="en-US" sz="1200" dirty="0" smtClean="0"/>
                        <a:t> 울리도록 버튼을 누름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인터럽트를 사용 가능하도록 설정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Sei</a:t>
                      </a:r>
                      <a:r>
                        <a:rPr lang="en-US" altLang="ko-KR" sz="1200" dirty="0" smtClean="0"/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</a:tr>
              <a:tr h="976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인터럽트의 발생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알람</a:t>
                      </a:r>
                      <a:r>
                        <a:rPr lang="ko-KR" altLang="en-US" sz="1200" dirty="0" smtClean="0"/>
                        <a:t> 시간에 </a:t>
                      </a:r>
                      <a:r>
                        <a:rPr lang="ko-KR" altLang="en-US" sz="1200" dirty="0" err="1" smtClean="0"/>
                        <a:t>알람이</a:t>
                      </a:r>
                      <a:r>
                        <a:rPr lang="ko-KR" altLang="en-US" sz="1200" dirty="0" smtClean="0"/>
                        <a:t> 울린다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Interrup</a:t>
                      </a:r>
                      <a:r>
                        <a:rPr lang="en-US" altLang="ko-KR" sz="1200" baseline="0" dirty="0" smtClean="0"/>
                        <a:t> Service Routine </a:t>
                      </a:r>
                      <a:r>
                        <a:rPr lang="ko-KR" altLang="en-US" sz="1200" baseline="0" dirty="0" smtClean="0"/>
                        <a:t>함수가 자동으로 </a:t>
                      </a:r>
                      <a:r>
                        <a:rPr lang="ko-KR" altLang="en-US" sz="1200" baseline="0" dirty="0" err="1" smtClean="0"/>
                        <a:t>실햄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ISR(TIMER0_COMPA_vect)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3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인터럽트 </a:t>
            </a:r>
            <a:r>
              <a:rPr lang="en-US" altLang="ko-KR" sz="3200" dirty="0" smtClean="0"/>
              <a:t>: PCINT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스위치를 이용한 </a:t>
            </a:r>
            <a:r>
              <a:rPr lang="en-US" altLang="ko-KR" sz="1200" dirty="0" smtClean="0"/>
              <a:t>PCINT : Pin change Interrupt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PCINT</a:t>
            </a:r>
            <a:r>
              <a:rPr lang="ko-KR" altLang="en-US" sz="1200" dirty="0" smtClean="0"/>
              <a:t>는 여러 개의 핀의 응답이 하나의 인터럽트로 발생한다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어떤 핀의 인터럽트가 발생한 것인지 </a:t>
            </a:r>
            <a:r>
              <a:rPr lang="ko-KR" altLang="en-US" sz="1200" dirty="0" err="1" smtClean="0"/>
              <a:t>알수</a:t>
            </a:r>
            <a:r>
              <a:rPr lang="ko-KR" altLang="en-US" sz="1200" dirty="0" smtClean="0"/>
              <a:t> 있을까</a:t>
            </a:r>
            <a:r>
              <a:rPr lang="en-US" altLang="ko-KR" sz="1200" dirty="0" smtClean="0"/>
              <a:t>?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실습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번 핀에 스위치를 연결하여 인터럽트 동작 해보기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47" y="3212976"/>
            <a:ext cx="4824536" cy="31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7633" y="1340768"/>
            <a:ext cx="9594129" cy="143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6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적외선 센서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거리 측정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600" b="1" dirty="0" err="1" smtClean="0"/>
              <a:t>광량형</a:t>
            </a:r>
            <a:r>
              <a:rPr lang="ko-KR" altLang="en-US" sz="1600" b="1" dirty="0" smtClean="0"/>
              <a:t> 센서</a:t>
            </a:r>
            <a:endParaRPr lang="en-US" altLang="ko-KR" sz="1600" b="1" dirty="0" smtClean="0"/>
          </a:p>
          <a:p>
            <a:r>
              <a:rPr lang="ko-KR" altLang="en-US" sz="1200" dirty="0" smtClean="0"/>
              <a:t>적외선이 반사되어 돌아오는 양을 측정 </a:t>
            </a:r>
            <a:r>
              <a:rPr lang="en-US" altLang="ko-KR" sz="1200" dirty="0" smtClean="0"/>
              <a:t>(ADC)</a:t>
            </a:r>
          </a:p>
          <a:p>
            <a:r>
              <a:rPr lang="ko-KR" altLang="en-US" sz="1200" dirty="0" smtClean="0"/>
              <a:t>기존 마이크로 마우스에서 많이 사용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발광부를</a:t>
            </a:r>
            <a:r>
              <a:rPr lang="ko-KR" altLang="en-US" sz="1200" dirty="0" smtClean="0"/>
              <a:t> 강하게 </a:t>
            </a:r>
            <a:r>
              <a:rPr lang="ko-KR" altLang="en-US" sz="1200" dirty="0" err="1" smtClean="0"/>
              <a:t>켜야하기</a:t>
            </a:r>
            <a:r>
              <a:rPr lang="ko-KR" altLang="en-US" sz="1200" dirty="0" smtClean="0"/>
              <a:t> 때문에 펄스 구동 방식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순간적으로 강하게 적외선 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를 켜고 그 시점에 </a:t>
            </a:r>
            <a:r>
              <a:rPr lang="en-US" altLang="ko-KR" sz="1200" dirty="0" smtClean="0"/>
              <a:t>ADC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제어가 어렵고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벽의 색깔 재질에 따라 </a:t>
            </a:r>
            <a:r>
              <a:rPr lang="ko-KR" altLang="en-US" sz="1200" dirty="0" err="1" smtClean="0"/>
              <a:t>센싱값이</a:t>
            </a:r>
            <a:r>
              <a:rPr lang="ko-KR" altLang="en-US" sz="1200" dirty="0" smtClean="0"/>
              <a:t> 달라진다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800" b="1" dirty="0" smtClean="0"/>
              <a:t>적외선 거리 측정 센서 </a:t>
            </a:r>
            <a:r>
              <a:rPr lang="en-US" altLang="ko-KR" sz="1800" b="1" dirty="0" smtClean="0"/>
              <a:t>(Sharp </a:t>
            </a:r>
            <a:r>
              <a:rPr lang="en-US" altLang="ko-KR" sz="1800" dirty="0" smtClean="0"/>
              <a:t>GP2Y0A41SK0F)</a:t>
            </a:r>
            <a:endParaRPr lang="en-US" altLang="ko-KR" sz="1800" b="1" dirty="0" smtClean="0"/>
          </a:p>
          <a:p>
            <a:r>
              <a:rPr lang="ko-KR" altLang="en-US" sz="1200" dirty="0" smtClean="0"/>
              <a:t>반사각의 각도를 측정하여 거리를 측정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(</a:t>
            </a:r>
            <a:r>
              <a:rPr lang="ko-KR" altLang="en-US" sz="1200" dirty="0" smtClean="0"/>
              <a:t>우리가 구입한 센서는 </a:t>
            </a:r>
            <a:r>
              <a:rPr lang="en-US" altLang="ko-KR" sz="1200" dirty="0" smtClean="0"/>
              <a:t>4~30cm, </a:t>
            </a:r>
            <a:r>
              <a:rPr lang="ko-KR" altLang="en-US" sz="1200" dirty="0" smtClean="0"/>
              <a:t>거리 범위에 따라 센서가 별도로 있음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벽의 재질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색깔에 의한 차이가 없다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실습 </a:t>
            </a:r>
            <a:r>
              <a:rPr lang="en-US" altLang="ko-KR" sz="1200" dirty="0" smtClean="0"/>
              <a:t>1) </a:t>
            </a:r>
            <a:r>
              <a:rPr lang="ko-KR" altLang="en-US" sz="1200" dirty="0" err="1" smtClean="0"/>
              <a:t>센서값을</a:t>
            </a:r>
            <a:r>
              <a:rPr lang="ko-KR" altLang="en-US" sz="1200" dirty="0" smtClean="0"/>
              <a:t> 읽어보고 거리에 따른 </a:t>
            </a:r>
            <a:r>
              <a:rPr lang="ko-KR" altLang="en-US" sz="1200" dirty="0" err="1" smtClean="0"/>
              <a:t>센서값을</a:t>
            </a:r>
            <a:r>
              <a:rPr lang="ko-KR" altLang="en-US" sz="1200" dirty="0" smtClean="0"/>
              <a:t> 시리얼 모니터로 확인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실습 </a:t>
            </a:r>
            <a:r>
              <a:rPr lang="en-US" altLang="ko-KR" sz="1200" dirty="0" smtClean="0"/>
              <a:t>2) </a:t>
            </a:r>
            <a:r>
              <a:rPr lang="ko-KR" altLang="en-US" sz="1200" dirty="0" err="1" smtClean="0"/>
              <a:t>센서값은</a:t>
            </a:r>
            <a:r>
              <a:rPr lang="ko-KR" altLang="en-US" sz="1200" dirty="0" smtClean="0"/>
              <a:t> 거리에 반비례한 값임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이것을 거리에 비례한 값으로 바꿔보자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7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1158</Words>
  <Application>Microsoft Office PowerPoint</Application>
  <PresentationFormat>화면 슬라이드 쇼(4:3)</PresentationFormat>
  <Paragraphs>209</Paragraphs>
  <Slides>14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포장기 셸 개체</vt:lpstr>
      <vt:lpstr>4. AVR : PORT, TIMER, INT</vt:lpstr>
      <vt:lpstr>PowerPoint 프레젠테이션</vt:lpstr>
      <vt:lpstr>비트연산자</vt:lpstr>
      <vt:lpstr>타이머 / 카운터</vt:lpstr>
      <vt:lpstr>타이머 / 카운터 : AVR-&gt;Arduino</vt:lpstr>
      <vt:lpstr>폴링 &lt;-&gt; 인터럽트</vt:lpstr>
      <vt:lpstr>인터럽트 : 동작순서</vt:lpstr>
      <vt:lpstr>인터럽트 : PCINT</vt:lpstr>
      <vt:lpstr>적외선 센서 : 거리 측정</vt:lpstr>
      <vt:lpstr>스텝모터</vt:lpstr>
      <vt:lpstr>로봇 설계 : 기구</vt:lpstr>
      <vt:lpstr>로봇 설계 : PBA 부품 배치</vt:lpstr>
      <vt:lpstr>제목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48</cp:revision>
  <dcterms:created xsi:type="dcterms:W3CDTF">2017-10-27T16:14:04Z</dcterms:created>
  <dcterms:modified xsi:type="dcterms:W3CDTF">2018-01-13T03:01:16Z</dcterms:modified>
</cp:coreProperties>
</file>