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77" r:id="rId4"/>
    <p:sldId id="278" r:id="rId5"/>
    <p:sldId id="279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9001-9EC0-423D-8641-663986636FFD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949F-25FF-432F-B11B-296E46A37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814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9001-9EC0-423D-8641-663986636FFD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949F-25FF-432F-B11B-296E46A37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605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9001-9EC0-423D-8641-663986636FFD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949F-25FF-432F-B11B-296E46A37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441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9001-9EC0-423D-8641-663986636FFD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949F-25FF-432F-B11B-296E46A37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482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9001-9EC0-423D-8641-663986636FFD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949F-25FF-432F-B11B-296E46A37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515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9001-9EC0-423D-8641-663986636FFD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949F-25FF-432F-B11B-296E46A37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90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9001-9EC0-423D-8641-663986636FFD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949F-25FF-432F-B11B-296E46A37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308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9001-9EC0-423D-8641-663986636FFD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949F-25FF-432F-B11B-296E46A37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016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9001-9EC0-423D-8641-663986636FFD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949F-25FF-432F-B11B-296E46A37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593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9001-9EC0-423D-8641-663986636FFD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949F-25FF-432F-B11B-296E46A37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86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9001-9EC0-423D-8641-663986636FFD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949F-25FF-432F-B11B-296E46A37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914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89001-9EC0-423D-8641-663986636FFD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6949F-25FF-432F-B11B-296E46A37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167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fritzing.org/hom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개발 환경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3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Arduino </a:t>
            </a:r>
            <a:r>
              <a:rPr lang="ko-KR" altLang="en-US" sz="3200" dirty="0" smtClean="0"/>
              <a:t>기본 프로그램</a:t>
            </a:r>
            <a:endParaRPr lang="ko-KR" altLang="en-US" sz="3200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dirty="0" smtClean="0"/>
              <a:t>간단히 설치하면 끝</a:t>
            </a: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 smtClean="0"/>
              <a:t>다양한 예제를 쉽게 열수 있음</a:t>
            </a: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 smtClean="0"/>
              <a:t>프로그램 에디터의 기능이 불</a:t>
            </a:r>
            <a:r>
              <a:rPr lang="ko-KR" altLang="en-US" sz="1600" dirty="0"/>
              <a:t>편</a:t>
            </a:r>
            <a:endParaRPr lang="en-US" altLang="ko-KR" sz="16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ko-KR" altLang="en-US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052736"/>
            <a:ext cx="4906897" cy="45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771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066" y="3212976"/>
            <a:ext cx="5582542" cy="345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/>
              <a:t>Visual Studio 2017 Community </a:t>
            </a:r>
            <a:br>
              <a:rPr lang="en-US" altLang="ko-KR" sz="3200" dirty="0" smtClean="0"/>
            </a:br>
            <a:r>
              <a:rPr lang="en-US" altLang="ko-KR" sz="3200" dirty="0" smtClean="0"/>
              <a:t>+ Visual Micro</a:t>
            </a:r>
            <a:endParaRPr lang="ko-KR" altLang="en-US" sz="3200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1400" dirty="0" smtClean="0"/>
              <a:t>Visual Studio Community : MS</a:t>
            </a:r>
            <a:r>
              <a:rPr lang="ko-KR" altLang="en-US" sz="1400" dirty="0" smtClean="0"/>
              <a:t>에서 제공하는 무료 </a:t>
            </a:r>
            <a:r>
              <a:rPr lang="ko-KR" altLang="en-US" sz="1400" dirty="0" err="1" smtClean="0"/>
              <a:t>개발툴</a:t>
            </a:r>
            <a:r>
              <a:rPr lang="ko-KR" altLang="en-US" sz="1400" dirty="0" smtClean="0"/>
              <a:t> </a:t>
            </a:r>
            <a:endParaRPr lang="en-US" altLang="ko-KR" sz="1400" dirty="0"/>
          </a:p>
          <a:p>
            <a:r>
              <a:rPr lang="en-US" altLang="ko-KR" sz="1400" dirty="0" smtClean="0"/>
              <a:t>Arduino </a:t>
            </a:r>
            <a:r>
              <a:rPr lang="ko-KR" altLang="en-US" sz="1400" dirty="0" smtClean="0"/>
              <a:t>를 제공하는 별도 프로그램을 설치하여 </a:t>
            </a:r>
            <a:r>
              <a:rPr lang="en-US" altLang="ko-KR" sz="1400" dirty="0" smtClean="0"/>
              <a:t>Arduino </a:t>
            </a:r>
            <a:r>
              <a:rPr lang="ko-KR" altLang="en-US" sz="1400" dirty="0" smtClean="0"/>
              <a:t>사용이 가능</a:t>
            </a:r>
            <a:endParaRPr lang="en-US" altLang="ko-KR" sz="1400" dirty="0" smtClean="0"/>
          </a:p>
          <a:p>
            <a:r>
              <a:rPr lang="ko-KR" altLang="en-US" sz="1400" dirty="0" smtClean="0"/>
              <a:t>편리한 기능의 </a:t>
            </a:r>
            <a:r>
              <a:rPr lang="en-US" altLang="ko-KR" sz="1400" dirty="0" smtClean="0"/>
              <a:t>IDE (</a:t>
            </a:r>
            <a:r>
              <a:rPr lang="ko-KR" altLang="en-US" sz="1400" dirty="0"/>
              <a:t>통합 개발 </a:t>
            </a:r>
            <a:r>
              <a:rPr lang="ko-KR" altLang="en-US" sz="1400" dirty="0" smtClean="0"/>
              <a:t>환경 </a:t>
            </a:r>
            <a:r>
              <a:rPr lang="en-US" altLang="ko-KR" sz="1400" dirty="0" smtClean="0"/>
              <a:t>: Integrated </a:t>
            </a:r>
            <a:r>
              <a:rPr lang="en-US" altLang="ko-KR" sz="1400" dirty="0"/>
              <a:t>Development </a:t>
            </a:r>
            <a:r>
              <a:rPr lang="en-US" altLang="ko-KR" sz="1400" dirty="0" smtClean="0"/>
              <a:t>Environment) </a:t>
            </a:r>
          </a:p>
          <a:p>
            <a:endParaRPr lang="en-US" altLang="ko-KR" sz="1400" dirty="0"/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VS 2017 : </a:t>
            </a:r>
          </a:p>
          <a:p>
            <a:pPr marL="0" indent="0">
              <a:buNone/>
            </a:pPr>
            <a:r>
              <a:rPr lang="en-US" altLang="ko-KR" sz="1400" dirty="0"/>
              <a:t>https://imagine.microsoft.com/ko-kr/Catalog/Product/530</a:t>
            </a:r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Visual Micro : 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http://www.visualmicro.com/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5740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284984"/>
            <a:ext cx="5807968" cy="3115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회로도 </a:t>
            </a:r>
            <a:r>
              <a:rPr lang="en-US" altLang="ko-KR" sz="3200" dirty="0" smtClean="0"/>
              <a:t>: Fritzing</a:t>
            </a:r>
            <a:endParaRPr lang="ko-KR" altLang="en-US" sz="3200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400" dirty="0" smtClean="0"/>
              <a:t>전문적인 회로 </a:t>
            </a:r>
            <a:r>
              <a:rPr lang="en-US" altLang="ko-KR" sz="1400" dirty="0" smtClean="0"/>
              <a:t>CAD </a:t>
            </a:r>
            <a:r>
              <a:rPr lang="ko-KR" altLang="en-US" sz="1400" dirty="0" smtClean="0"/>
              <a:t>프로그램 </a:t>
            </a:r>
            <a:r>
              <a:rPr lang="en-US" altLang="ko-KR" sz="1400" dirty="0" smtClean="0"/>
              <a:t>: ORCAD ,</a:t>
            </a:r>
            <a:r>
              <a:rPr lang="en-US" altLang="ko-KR" sz="1400" dirty="0" err="1" smtClean="0"/>
              <a:t>EagleCAD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-&gt; </a:t>
            </a:r>
            <a:r>
              <a:rPr lang="ko-KR" altLang="en-US" sz="1400" dirty="0" smtClean="0"/>
              <a:t>회로 기호를 </a:t>
            </a:r>
            <a:r>
              <a:rPr lang="ko-KR" altLang="en-US" sz="1400" dirty="0" err="1" smtClean="0"/>
              <a:t>알아야함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다양한 부품을 추가하기가 번거로움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   -&gt; </a:t>
            </a:r>
            <a:r>
              <a:rPr lang="ko-KR" altLang="en-US" sz="1400" dirty="0" smtClean="0"/>
              <a:t>실제 </a:t>
            </a:r>
            <a:r>
              <a:rPr lang="en-US" altLang="ko-KR" sz="1400" dirty="0" smtClean="0"/>
              <a:t>PCB </a:t>
            </a:r>
            <a:r>
              <a:rPr lang="ko-KR" altLang="en-US" sz="1400" dirty="0" smtClean="0"/>
              <a:t>기판을 만드는데 사용됨</a:t>
            </a:r>
            <a:endParaRPr lang="en-US" altLang="ko-KR" sz="1400" dirty="0" smtClean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smtClean="0"/>
              <a:t>Fritzing</a:t>
            </a:r>
          </a:p>
          <a:p>
            <a:pPr marL="0" indent="0">
              <a:buNone/>
            </a:pPr>
            <a:r>
              <a:rPr lang="en-US" altLang="ko-KR" sz="1400" dirty="0">
                <a:hlinkClick r:id="rId3"/>
              </a:rPr>
              <a:t>http://fritzing.org/home</a:t>
            </a:r>
            <a:r>
              <a:rPr lang="en-US" altLang="ko-KR" sz="1400" dirty="0" smtClean="0">
                <a:hlinkClick r:id="rId3"/>
              </a:rPr>
              <a:t>/</a:t>
            </a:r>
            <a:endParaRPr lang="en-US" altLang="ko-KR" sz="1400" dirty="0" smtClean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 smtClean="0"/>
              <a:t>실제 </a:t>
            </a:r>
            <a:r>
              <a:rPr lang="ko-KR" altLang="en-US" sz="1400" dirty="0" err="1" smtClean="0"/>
              <a:t>빵판을</a:t>
            </a:r>
            <a:r>
              <a:rPr lang="ko-KR" altLang="en-US" sz="1400" dirty="0" smtClean="0"/>
              <a:t> 사용하는 것 </a:t>
            </a:r>
            <a:r>
              <a:rPr lang="ko-KR" altLang="en-US" sz="1400" dirty="0" err="1" smtClean="0"/>
              <a:t>처럼</a:t>
            </a:r>
            <a:r>
              <a:rPr lang="ko-KR" altLang="en-US" sz="1400" dirty="0" smtClean="0"/>
              <a:t> 부품 배치가 가능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ko-KR" altLang="en-US" sz="1400" dirty="0" smtClean="0"/>
              <a:t>기호 형식의 </a:t>
            </a:r>
            <a:r>
              <a:rPr lang="ko-KR" altLang="en-US" sz="1400" dirty="0" err="1" smtClean="0"/>
              <a:t>회로도를</a:t>
            </a:r>
            <a:r>
              <a:rPr lang="ko-KR" altLang="en-US" sz="1400" dirty="0" smtClean="0"/>
              <a:t> 그리거나 실제 </a:t>
            </a:r>
            <a:r>
              <a:rPr lang="en-US" altLang="ko-KR" sz="1400" dirty="0" smtClean="0"/>
              <a:t>PCB </a:t>
            </a:r>
            <a:r>
              <a:rPr lang="ko-KR" altLang="en-US" sz="1400" dirty="0" smtClean="0"/>
              <a:t>제작도 가능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88883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700808"/>
            <a:ext cx="4320480" cy="1963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회로도 </a:t>
            </a:r>
            <a:r>
              <a:rPr lang="en-US" altLang="ko-KR" sz="3200" dirty="0" smtClean="0"/>
              <a:t>: Fritzing</a:t>
            </a:r>
            <a:endParaRPr lang="ko-KR" altLang="en-US" sz="3200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400" dirty="0" smtClean="0"/>
              <a:t>이름으로 검색해서 필요한 부품을 찾아서 </a:t>
            </a:r>
            <a:r>
              <a:rPr lang="en-US" altLang="ko-KR" sz="1400" dirty="0" smtClean="0"/>
              <a:t>Drag &amp; Drop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 smtClean="0"/>
              <a:t>없는 부품이 있다면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Google </a:t>
            </a:r>
            <a:r>
              <a:rPr lang="ko-KR" altLang="en-US" sz="1400" dirty="0" smtClean="0"/>
              <a:t>검색 </a:t>
            </a:r>
            <a:r>
              <a:rPr lang="en-US" altLang="ko-KR" sz="1400" dirty="0" smtClean="0"/>
              <a:t>&gt; Mine &gt; Import</a:t>
            </a:r>
            <a:endParaRPr lang="en-US" altLang="ko-KR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32856"/>
            <a:ext cx="3802709" cy="412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203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1838</TotalTime>
  <Words>135</Words>
  <Application>Microsoft Office PowerPoint</Application>
  <PresentationFormat>화면 슬라이드 쇼(4:3)</PresentationFormat>
  <Paragraphs>38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6. 개발 환경</vt:lpstr>
      <vt:lpstr>Arduino 기본 프로그램</vt:lpstr>
      <vt:lpstr>Visual Studio 2017 Community  + Visual Micro</vt:lpstr>
      <vt:lpstr>회로도 : Fritzing</vt:lpstr>
      <vt:lpstr>회로도 : Fritzing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68</cp:revision>
  <dcterms:created xsi:type="dcterms:W3CDTF">2017-10-27T16:14:04Z</dcterms:created>
  <dcterms:modified xsi:type="dcterms:W3CDTF">2018-02-06T12:51:55Z</dcterms:modified>
</cp:coreProperties>
</file>