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6" r:id="rId4"/>
    <p:sldId id="267" r:id="rId5"/>
    <p:sldId id="269" r:id="rId6"/>
    <p:sldId id="27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8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0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0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4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6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6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1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3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4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4D96-C575-44B4-9C9C-B68482F72FE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51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필요 부품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1417"/>
              </p:ext>
            </p:extLst>
          </p:nvPr>
        </p:nvGraphicFramePr>
        <p:xfrm>
          <a:off x="1043608" y="1052736"/>
          <a:ext cx="6984775" cy="5358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682"/>
                <a:gridCol w="1375737"/>
                <a:gridCol w="1126793"/>
                <a:gridCol w="3275563"/>
              </a:tblGrid>
              <a:tr h="3659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부품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수량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비고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82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모터 프레임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셋트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프레임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스텝모터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 err="1">
                          <a:effectLst/>
                        </a:rPr>
                        <a:t>볼캐스터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만능기판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10cm * 12cm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모터 드라이버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L298N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센서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샤프 적외선 센서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아두이노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나노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핀헤더 </a:t>
                      </a:r>
                      <a:r>
                        <a:rPr lang="en-US" altLang="ko-KR" sz="900" u="none" strike="noStrike">
                          <a:effectLst/>
                        </a:rPr>
                        <a:t>(2.54)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50(pin)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아두이노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나노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캐릭터 </a:t>
                      </a:r>
                      <a:r>
                        <a:rPr lang="en-US" altLang="ko-KR" sz="900" u="none" strike="noStrike" dirty="0">
                          <a:effectLst/>
                        </a:rPr>
                        <a:t>LCD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핀헤더 </a:t>
                      </a:r>
                      <a:r>
                        <a:rPr lang="en-US" altLang="ko-KR" sz="900" u="none" strike="noStrike">
                          <a:effectLst/>
                        </a:rPr>
                        <a:t>(2.54)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50(pin)+10(pin)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아두이노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나노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캐릭터 </a:t>
                      </a:r>
                      <a:r>
                        <a:rPr lang="en-US" altLang="ko-KR" sz="900" u="none" strike="noStrike" dirty="0">
                          <a:effectLst/>
                        </a:rPr>
                        <a:t>LCD, </a:t>
                      </a:r>
                      <a:r>
                        <a:rPr lang="ko-KR" altLang="en-US" sz="900" u="none" strike="noStrike" dirty="0">
                          <a:effectLst/>
                        </a:rPr>
                        <a:t>모터 드라이버 등 연결용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16*2 LCD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점퍼선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암</a:t>
                      </a: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ko-KR" altLang="en-US" sz="900" u="none" strike="noStrike">
                          <a:effectLst/>
                        </a:rPr>
                        <a:t>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모터 드라이버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아두이노</a:t>
                      </a:r>
                      <a:r>
                        <a:rPr lang="ko-KR" altLang="en-US" sz="900" u="none" strike="noStrike" dirty="0">
                          <a:effectLst/>
                        </a:rPr>
                        <a:t> 연결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TACT </a:t>
                      </a:r>
                      <a:r>
                        <a:rPr lang="ko-KR" altLang="en-US" sz="900" u="none" strike="noStrike">
                          <a:effectLst/>
                        </a:rPr>
                        <a:t>스위치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로봇 동작 시작 등 제어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10K</a:t>
                      </a:r>
                      <a:r>
                        <a:rPr lang="ko-KR" altLang="en-US" sz="900" u="none" strike="noStrike">
                          <a:effectLst/>
                        </a:rPr>
                        <a:t>옴 저장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TOGGLE </a:t>
                      </a:r>
                      <a:r>
                        <a:rPr lang="ko-KR" altLang="en-US" sz="900" u="none" strike="noStrike">
                          <a:effectLst/>
                        </a:rPr>
                        <a:t>스위치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전원 제어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서포터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4+8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PBA </a:t>
                      </a:r>
                      <a:r>
                        <a:rPr lang="ko-KR" altLang="en-US" sz="900" u="none" strike="noStrike" dirty="0">
                          <a:effectLst/>
                        </a:rPr>
                        <a:t>고정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나사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4+8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너트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전선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전원선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빨강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검정 각 </a:t>
                      </a:r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r>
                        <a:rPr lang="en-US" sz="900" u="none" strike="noStrike">
                          <a:effectLst/>
                        </a:rPr>
                        <a:t>cm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전선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신호선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노랑 </a:t>
                      </a:r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배터리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Li-po 3</a:t>
                      </a:r>
                      <a:r>
                        <a:rPr lang="ko-KR" altLang="en-US" sz="900" u="none" strike="noStrike">
                          <a:effectLst/>
                        </a:rPr>
                        <a:t>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배터리 커넥터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배터리에 맞는 커넥터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아답터 커넥터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실습시</a:t>
                      </a:r>
                      <a:r>
                        <a:rPr lang="ko-KR" altLang="en-US" sz="900" u="none" strike="noStrike" dirty="0">
                          <a:effectLst/>
                        </a:rPr>
                        <a:t> 사용할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아답터</a:t>
                      </a:r>
                      <a:r>
                        <a:rPr lang="ko-KR" altLang="en-US" sz="900" u="none" strike="noStrike" dirty="0">
                          <a:effectLst/>
                        </a:rPr>
                        <a:t> 연결용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2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84592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03884"/>
            <a:ext cx="3816424" cy="438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36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6506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8640"/>
            <a:ext cx="26479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17032"/>
            <a:ext cx="296241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828455" y="2852936"/>
            <a:ext cx="216024" cy="1656184"/>
          </a:xfrm>
          <a:prstGeom prst="straightConnector1">
            <a:avLst/>
          </a:prstGeom>
          <a:ln w="444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5225" y="451683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배터리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전원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195736" y="3356992"/>
            <a:ext cx="288032" cy="1529171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2544091" y="3165122"/>
            <a:ext cx="1019797" cy="172104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5511" y="488732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GND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19883" y="4890006"/>
            <a:ext cx="1928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5v : </a:t>
            </a:r>
          </a:p>
          <a:p>
            <a:r>
              <a:rPr lang="ko-KR" altLang="en-US" sz="1200" dirty="0" smtClean="0"/>
              <a:t>배터리 전원 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아두이노의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레귤레이터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5v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852936"/>
            <a:ext cx="4128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핀헤더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점퍼선을</a:t>
            </a:r>
            <a:r>
              <a:rPr lang="ko-KR" altLang="en-US" sz="1400" dirty="0" smtClean="0"/>
              <a:t> 사용하여 모터드라이버와 연결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015947" y="588273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센서선은</a:t>
            </a:r>
            <a:r>
              <a:rPr lang="ko-KR" altLang="en-US" sz="1400" dirty="0" smtClean="0"/>
              <a:t> 직접 납땜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881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6091" y="2130495"/>
            <a:ext cx="4860000" cy="39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2002190" y="2049275"/>
            <a:ext cx="1260000" cy="27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아두이</a:t>
            </a:r>
            <a:r>
              <a:rPr lang="ko-KR" altLang="en-US"/>
              <a:t>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67362" y="2415625"/>
            <a:ext cx="720000" cy="72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배터리 커넥터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498574" y="4800846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TACT SW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716219" y="4800846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TACT SW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402303"/>
            <a:ext cx="775084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만능기판에 부품들을 배치해보기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1. </a:t>
            </a:r>
            <a:r>
              <a:rPr lang="ko-KR" altLang="en-US" sz="1400" dirty="0" smtClean="0"/>
              <a:t>부품 공간 확인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만능기판 구멍 개수와 실제 부품의 크기 확인하여 배치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</a:t>
            </a:r>
            <a:r>
              <a:rPr lang="ko-KR" altLang="en-US" sz="1400" dirty="0" smtClean="0"/>
              <a:t>별도로 선만 부착하는 센서 공간 확보 </a:t>
            </a:r>
            <a:endParaRPr lang="en-US" altLang="ko-KR" sz="1400" dirty="0" smtClean="0"/>
          </a:p>
          <a:p>
            <a:r>
              <a:rPr lang="en-US" altLang="ko-KR" sz="1400" dirty="0" smtClean="0"/>
              <a:t>   2. </a:t>
            </a:r>
            <a:r>
              <a:rPr lang="ko-KR" altLang="en-US" sz="1400" dirty="0" smtClean="0"/>
              <a:t>전원선 공간 </a:t>
            </a:r>
            <a:r>
              <a:rPr lang="en-US" altLang="ko-KR" sz="1400" dirty="0" smtClean="0"/>
              <a:t>: Main </a:t>
            </a:r>
            <a:r>
              <a:rPr lang="ko-KR" altLang="en-US" sz="1400" dirty="0" err="1" smtClean="0"/>
              <a:t>전원선을</a:t>
            </a:r>
            <a:r>
              <a:rPr lang="ko-KR" altLang="en-US" sz="1400" dirty="0" smtClean="0"/>
              <a:t> 확보하고 거기서 </a:t>
            </a:r>
            <a:r>
              <a:rPr lang="ko-KR" altLang="en-US" sz="1400" dirty="0" err="1" smtClean="0"/>
              <a:t>부품별로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전원선을</a:t>
            </a:r>
            <a:r>
              <a:rPr lang="ko-KR" altLang="en-US" sz="1400" dirty="0" smtClean="0"/>
              <a:t> 뽑아서 사용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빵판</a:t>
            </a:r>
            <a:r>
              <a:rPr lang="ko-KR" altLang="en-US" sz="1400" dirty="0" smtClean="0"/>
              <a:t> 처럼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3. </a:t>
            </a:r>
            <a:r>
              <a:rPr lang="ko-KR" altLang="en-US" sz="1400" dirty="0" smtClean="0"/>
              <a:t>나사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실제 로봇에 </a:t>
            </a:r>
            <a:r>
              <a:rPr lang="ko-KR" altLang="en-US" sz="1400" dirty="0" err="1" smtClean="0"/>
              <a:t>조립할수</a:t>
            </a:r>
            <a:r>
              <a:rPr lang="ko-KR" altLang="en-US" sz="1400" dirty="0" smtClean="0"/>
              <a:t> 있도록 나사 구멍의 위치도 생각할 것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92075" y="5637021"/>
            <a:ext cx="4885331" cy="1536395"/>
            <a:chOff x="469049" y="4869160"/>
            <a:chExt cx="4885331" cy="1536395"/>
          </a:xfrm>
        </p:grpSpPr>
        <p:sp>
          <p:nvSpPr>
            <p:cNvPr id="11" name="직사각형 10"/>
            <p:cNvSpPr/>
            <p:nvPr/>
          </p:nvSpPr>
          <p:spPr>
            <a:xfrm>
              <a:off x="469049" y="4869160"/>
              <a:ext cx="4885331" cy="1536395"/>
            </a:xfrm>
            <a:prstGeom prst="rect">
              <a:avLst/>
            </a:prstGeom>
            <a:solidFill>
              <a:schemeClr val="bg1">
                <a:lumMod val="8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20209" y="5012736"/>
              <a:ext cx="28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CLCD </a:t>
              </a:r>
              <a:r>
                <a:rPr lang="ko-KR" altLang="en-US" sz="1200" dirty="0" smtClean="0"/>
                <a:t>커넥터</a:t>
              </a:r>
              <a:endParaRPr lang="ko-KR" altLang="en-US" sz="120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768574" y="3372223"/>
            <a:ext cx="561131" cy="73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전원 </a:t>
            </a:r>
            <a:r>
              <a:rPr lang="en-US" altLang="ko-KR" sz="1200" dirty="0" smtClean="0"/>
              <a:t>SW</a:t>
            </a:r>
            <a:endParaRPr lang="ko-KR" altLang="en-US" sz="1200" dirty="0"/>
          </a:p>
        </p:txBody>
      </p:sp>
      <p:cxnSp>
        <p:nvCxnSpPr>
          <p:cNvPr id="17" name="꺾인 연결선 16"/>
          <p:cNvCxnSpPr/>
          <p:nvPr/>
        </p:nvCxnSpPr>
        <p:spPr>
          <a:xfrm rot="5400000">
            <a:off x="3065658" y="2487070"/>
            <a:ext cx="564413" cy="12700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5400000">
            <a:off x="4914221" y="3237303"/>
            <a:ext cx="269840" cy="1"/>
          </a:xfrm>
          <a:prstGeom prst="bentConnector3">
            <a:avLst>
              <a:gd name="adj1" fmla="val 58918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>
            <a:off x="3563889" y="4029276"/>
            <a:ext cx="1474685" cy="341290"/>
          </a:xfrm>
          <a:prstGeom prst="bentConnector3">
            <a:avLst>
              <a:gd name="adj1" fmla="val 504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rot="5400000">
            <a:off x="4914221" y="4235643"/>
            <a:ext cx="269840" cy="1"/>
          </a:xfrm>
          <a:prstGeom prst="bentConnector3">
            <a:avLst>
              <a:gd name="adj1" fmla="val 58918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0"/>
          </p:cNvCxnSpPr>
          <p:nvPr/>
        </p:nvCxnSpPr>
        <p:spPr>
          <a:xfrm rot="16200000" flipV="1">
            <a:off x="4085407" y="1473670"/>
            <a:ext cx="204412" cy="1679498"/>
          </a:xfrm>
          <a:prstGeom prst="bent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563889" y="4370564"/>
            <a:ext cx="0" cy="1410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250740" y="2245309"/>
            <a:ext cx="129220" cy="3535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1619672" y="4029276"/>
            <a:ext cx="360040" cy="11999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1782162" y="4029276"/>
            <a:ext cx="360040" cy="11999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1954742" y="4023088"/>
            <a:ext cx="360040" cy="11999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31640" y="46292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센서 신호선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48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996264"/>
            <a:ext cx="8460432" cy="40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856439" y="3252575"/>
            <a:ext cx="722440" cy="720080"/>
          </a:xfrm>
          <a:prstGeom prst="roundRect">
            <a:avLst/>
          </a:prstGeom>
          <a:solidFill>
            <a:srgbClr val="FFC000">
              <a:alpha val="46000"/>
            </a:srgb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78879" y="3347612"/>
            <a:ext cx="14205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적외선 센서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68351" y="2628385"/>
            <a:ext cx="1008113" cy="844134"/>
          </a:xfrm>
          <a:prstGeom prst="roundRect">
            <a:avLst/>
          </a:prstGeom>
          <a:solidFill>
            <a:srgbClr val="FF0000">
              <a:alpha val="16000"/>
            </a:srgb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71256" y="2681120"/>
            <a:ext cx="13163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스텝모터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68350" y="3532278"/>
            <a:ext cx="1008113" cy="848362"/>
          </a:xfrm>
          <a:prstGeom prst="roundRect">
            <a:avLst/>
          </a:prstGeom>
          <a:solidFill>
            <a:srgbClr val="FF0000">
              <a:alpha val="16000"/>
            </a:srgb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71256" y="3559416"/>
            <a:ext cx="13163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스텝모터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187642" y="2132856"/>
            <a:ext cx="988821" cy="495529"/>
          </a:xfrm>
          <a:prstGeom prst="round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56440" y="2615284"/>
            <a:ext cx="722440" cy="637291"/>
          </a:xfrm>
          <a:prstGeom prst="round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36561" y="4379658"/>
            <a:ext cx="642319" cy="318645"/>
          </a:xfrm>
          <a:prstGeom prst="round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25739" y="4450538"/>
            <a:ext cx="988821" cy="495529"/>
          </a:xfrm>
          <a:prstGeom prst="round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616570" y="4715852"/>
            <a:ext cx="148194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TACT </a:t>
            </a:r>
            <a:r>
              <a:rPr lang="ko-KR" altLang="en-US" dirty="0" smtClean="0"/>
              <a:t>스위치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14252" y="5261987"/>
            <a:ext cx="130356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2*16 CLCD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9" idx="3"/>
          </p:cNvCxnSpPr>
          <p:nvPr/>
        </p:nvCxnSpPr>
        <p:spPr>
          <a:xfrm>
            <a:off x="4176463" y="2380621"/>
            <a:ext cx="449796" cy="2881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4626259" y="2933929"/>
            <a:ext cx="230180" cy="232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1"/>
          </p:cNvCxnSpPr>
          <p:nvPr/>
        </p:nvCxnSpPr>
        <p:spPr>
          <a:xfrm flipH="1">
            <a:off x="4626259" y="4538981"/>
            <a:ext cx="310302" cy="72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255" y="332656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아두이노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나노와</a:t>
            </a:r>
            <a:r>
              <a:rPr lang="ko-KR" altLang="en-US" sz="2400" dirty="0" smtClean="0"/>
              <a:t> 다른 부품 연결</a:t>
            </a:r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5536" y="5631319"/>
            <a:ext cx="3020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적외선 센서</a:t>
            </a:r>
            <a:r>
              <a:rPr lang="en-US" altLang="ko-KR" dirty="0"/>
              <a:t>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직접 납땜</a:t>
            </a:r>
            <a:endParaRPr lang="en-US" altLang="ko-KR" dirty="0" smtClean="0"/>
          </a:p>
          <a:p>
            <a:r>
              <a:rPr lang="ko-KR" altLang="en-US" dirty="0" smtClean="0"/>
              <a:t>스텝모터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점퍼선으로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r>
              <a:rPr lang="en-US" altLang="ko-KR" dirty="0" smtClean="0"/>
              <a:t>TACT </a:t>
            </a:r>
            <a:r>
              <a:rPr lang="ko-KR" altLang="en-US" dirty="0" err="1" smtClean="0"/>
              <a:t>스위취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PBA</a:t>
            </a:r>
            <a:r>
              <a:rPr lang="ko-KR" altLang="en-US" dirty="0" smtClean="0"/>
              <a:t>에 납땜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643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3" y="1101884"/>
            <a:ext cx="8460432" cy="40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44255" y="332656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아두이노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나노와</a:t>
            </a:r>
            <a:r>
              <a:rPr lang="ko-KR" altLang="en-US" sz="2400" dirty="0" smtClean="0"/>
              <a:t> 전원 연결</a:t>
            </a:r>
            <a:endParaRPr lang="ko-KR" altLang="en-US" sz="2400" dirty="0"/>
          </a:p>
        </p:txBody>
      </p:sp>
      <p:sp>
        <p:nvSpPr>
          <p:cNvPr id="36" name="직사각형 35"/>
          <p:cNvSpPr/>
          <p:nvPr/>
        </p:nvSpPr>
        <p:spPr>
          <a:xfrm>
            <a:off x="1187624" y="5981766"/>
            <a:ext cx="2160240" cy="8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Motor Driver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2572" y="5950304"/>
            <a:ext cx="61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VCC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73344" y="595030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GND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87624" y="59399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5V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37" idx="0"/>
          </p:cNvCxnSpPr>
          <p:nvPr/>
        </p:nvCxnSpPr>
        <p:spPr>
          <a:xfrm rot="5400000" flipH="1" flipV="1">
            <a:off x="561237" y="3788968"/>
            <a:ext cx="3817448" cy="505225"/>
          </a:xfrm>
          <a:prstGeom prst="bentConnector3">
            <a:avLst>
              <a:gd name="adj1" fmla="val 99848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>
            <a:off x="2218520" y="5659403"/>
            <a:ext cx="2641512" cy="322363"/>
          </a:xfrm>
          <a:prstGeom prst="bentConnector2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3837429" y="5948520"/>
            <a:ext cx="2160240" cy="918012"/>
            <a:chOff x="1340024" y="6092388"/>
            <a:chExt cx="2160240" cy="918012"/>
          </a:xfrm>
        </p:grpSpPr>
        <p:sp>
          <p:nvSpPr>
            <p:cNvPr id="42" name="직사각형 41"/>
            <p:cNvSpPr/>
            <p:nvPr/>
          </p:nvSpPr>
          <p:spPr>
            <a:xfrm>
              <a:off x="1340024" y="6134166"/>
              <a:ext cx="2160240" cy="8762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Motor Driver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74972" y="6102704"/>
              <a:ext cx="61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VCC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25744" y="610270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GND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40024" y="6092388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5V</a:t>
              </a:r>
              <a:endParaRPr lang="ko-KR" altLang="en-US" dirty="0"/>
            </a:p>
          </p:txBody>
        </p:sp>
      </p:grpSp>
      <p:cxnSp>
        <p:nvCxnSpPr>
          <p:cNvPr id="51" name="꺾인 연결선 50"/>
          <p:cNvCxnSpPr>
            <a:stCxn id="43" idx="0"/>
            <a:endCxn id="32" idx="1"/>
          </p:cNvCxnSpPr>
          <p:nvPr/>
        </p:nvCxnSpPr>
        <p:spPr>
          <a:xfrm rot="5400000" flipH="1" flipV="1">
            <a:off x="5913749" y="4402504"/>
            <a:ext cx="1320172" cy="1792493"/>
          </a:xfrm>
          <a:prstGeom prst="bentConnector3">
            <a:avLst>
              <a:gd name="adj1" fmla="val 133765"/>
            </a:avLst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flipV="1">
            <a:off x="4828066" y="5341990"/>
            <a:ext cx="2641512" cy="321540"/>
          </a:xfrm>
          <a:prstGeom prst="bentConnector3">
            <a:avLst>
              <a:gd name="adj1" fmla="val 100989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 rot="5400000">
            <a:off x="6984028" y="4664070"/>
            <a:ext cx="972108" cy="705272"/>
            <a:chOff x="7560332" y="563488"/>
            <a:chExt cx="972108" cy="705272"/>
          </a:xfrm>
        </p:grpSpPr>
        <p:sp>
          <p:nvSpPr>
            <p:cNvPr id="32" name="직사각형 31"/>
            <p:cNvSpPr/>
            <p:nvPr/>
          </p:nvSpPr>
          <p:spPr>
            <a:xfrm>
              <a:off x="7668344" y="563488"/>
              <a:ext cx="864096" cy="705272"/>
            </a:xfrm>
            <a:prstGeom prst="rect">
              <a:avLst/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560332" y="769607"/>
              <a:ext cx="108012" cy="330423"/>
            </a:xfrm>
            <a:prstGeom prst="rect">
              <a:avLst/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6" name="꺾인 연결선 65"/>
          <p:cNvCxnSpPr/>
          <p:nvPr/>
        </p:nvCxnSpPr>
        <p:spPr>
          <a:xfrm rot="16200000" flipV="1">
            <a:off x="5606783" y="2322211"/>
            <a:ext cx="2688324" cy="1013469"/>
          </a:xfrm>
          <a:prstGeom prst="bentConnector3">
            <a:avLst>
              <a:gd name="adj1" fmla="val 99642"/>
            </a:avLst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flipV="1">
            <a:off x="3018437" y="5341990"/>
            <a:ext cx="2659152" cy="616847"/>
          </a:xfrm>
          <a:prstGeom prst="bentConnector3">
            <a:avLst>
              <a:gd name="adj1" fmla="val 1208"/>
            </a:avLst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7159354" y="4993296"/>
            <a:ext cx="622906" cy="276999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/>
              <a:t>11.1v</a:t>
            </a:r>
            <a:endParaRPr lang="ko-KR" altLang="en-US" dirty="0"/>
          </a:p>
        </p:txBody>
      </p:sp>
      <p:sp>
        <p:nvSpPr>
          <p:cNvPr id="1037" name="직사각형 1036"/>
          <p:cNvSpPr/>
          <p:nvPr/>
        </p:nvSpPr>
        <p:spPr>
          <a:xfrm>
            <a:off x="6292063" y="5525355"/>
            <a:ext cx="446437" cy="295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6730899" y="5578535"/>
            <a:ext cx="146697" cy="16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타원 1035"/>
          <p:cNvSpPr/>
          <p:nvPr/>
        </p:nvSpPr>
        <p:spPr>
          <a:xfrm>
            <a:off x="6211037" y="5579345"/>
            <a:ext cx="146697" cy="16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9" name="직선 연결선 1038"/>
          <p:cNvCxnSpPr/>
          <p:nvPr/>
        </p:nvCxnSpPr>
        <p:spPr>
          <a:xfrm flipV="1">
            <a:off x="6292978" y="5417948"/>
            <a:ext cx="512184" cy="232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6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260</Words>
  <Application>Microsoft Office PowerPoint</Application>
  <PresentationFormat>화면 슬라이드 쇼(4:3)</PresentationFormat>
  <Paragraphs>123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필요 부품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Mouse 소개</dc:title>
  <dc:creator>Windows 사용자</dc:creator>
  <cp:lastModifiedBy>Windows 사용자</cp:lastModifiedBy>
  <cp:revision>28</cp:revision>
  <dcterms:created xsi:type="dcterms:W3CDTF">2018-01-05T11:17:35Z</dcterms:created>
  <dcterms:modified xsi:type="dcterms:W3CDTF">2018-03-17T17:54:25Z</dcterms:modified>
</cp:coreProperties>
</file>