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5" d="100"/>
          <a:sy n="95" d="100"/>
        </p:scale>
        <p:origin x="-1138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17709-99C3-4D49-96F1-C72542C1FE7B}" type="datetimeFigureOut">
              <a:rPr lang="ko-KR" altLang="en-US" smtClean="0"/>
              <a:t>2018-03-16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82AC2-4ED4-4457-ADA2-936D522D5A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0041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17709-99C3-4D49-96F1-C72542C1FE7B}" type="datetimeFigureOut">
              <a:rPr lang="ko-KR" altLang="en-US" smtClean="0"/>
              <a:t>2018-03-16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82AC2-4ED4-4457-ADA2-936D522D5A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574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17709-99C3-4D49-96F1-C72542C1FE7B}" type="datetimeFigureOut">
              <a:rPr lang="ko-KR" altLang="en-US" smtClean="0"/>
              <a:t>2018-03-16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82AC2-4ED4-4457-ADA2-936D522D5A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2498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17709-99C3-4D49-96F1-C72542C1FE7B}" type="datetimeFigureOut">
              <a:rPr lang="ko-KR" altLang="en-US" smtClean="0"/>
              <a:t>2018-03-16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82AC2-4ED4-4457-ADA2-936D522D5A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5719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17709-99C3-4D49-96F1-C72542C1FE7B}" type="datetimeFigureOut">
              <a:rPr lang="ko-KR" altLang="en-US" smtClean="0"/>
              <a:t>2018-03-16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82AC2-4ED4-4457-ADA2-936D522D5A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8137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17709-99C3-4D49-96F1-C72542C1FE7B}" type="datetimeFigureOut">
              <a:rPr lang="ko-KR" altLang="en-US" smtClean="0"/>
              <a:t>2018-03-16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82AC2-4ED4-4457-ADA2-936D522D5A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3128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17709-99C3-4D49-96F1-C72542C1FE7B}" type="datetimeFigureOut">
              <a:rPr lang="ko-KR" altLang="en-US" smtClean="0"/>
              <a:t>2018-03-16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82AC2-4ED4-4457-ADA2-936D522D5A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3106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17709-99C3-4D49-96F1-C72542C1FE7B}" type="datetimeFigureOut">
              <a:rPr lang="ko-KR" altLang="en-US" smtClean="0"/>
              <a:t>2018-03-16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82AC2-4ED4-4457-ADA2-936D522D5A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7186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17709-99C3-4D49-96F1-C72542C1FE7B}" type="datetimeFigureOut">
              <a:rPr lang="ko-KR" altLang="en-US" smtClean="0"/>
              <a:t>2018-03-16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82AC2-4ED4-4457-ADA2-936D522D5A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7846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17709-99C3-4D49-96F1-C72542C1FE7B}" type="datetimeFigureOut">
              <a:rPr lang="ko-KR" altLang="en-US" smtClean="0"/>
              <a:t>2018-03-16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82AC2-4ED4-4457-ADA2-936D522D5A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7184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17709-99C3-4D49-96F1-C72542C1FE7B}" type="datetimeFigureOut">
              <a:rPr lang="ko-KR" altLang="en-US" smtClean="0"/>
              <a:t>2018-03-16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82AC2-4ED4-4457-ADA2-936D522D5A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7320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F17709-99C3-4D49-96F1-C72542C1FE7B}" type="datetimeFigureOut">
              <a:rPr lang="ko-KR" altLang="en-US" smtClean="0"/>
              <a:t>2018-03-16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F82AC2-4ED4-4457-ADA2-936D522D5A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6961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87624" y="1052736"/>
            <a:ext cx="5622052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적외선 센서 동작 확인</a:t>
            </a: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smtClean="0"/>
              <a:t>스텝모터 동작 확인</a:t>
            </a: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smtClean="0"/>
              <a:t>스텝모터 개별 제어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속도 제어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방향 제어</a:t>
            </a: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smtClean="0"/>
              <a:t>직진 후 장애물 </a:t>
            </a:r>
            <a:r>
              <a:rPr lang="ko-KR" altLang="en-US" dirty="0" err="1" smtClean="0"/>
              <a:t>감지시</a:t>
            </a:r>
            <a:r>
              <a:rPr lang="ko-KR" altLang="en-US" dirty="0" smtClean="0"/>
              <a:t> 방향 </a:t>
            </a:r>
            <a:r>
              <a:rPr lang="en-US" altLang="ko-KR" dirty="0" smtClean="0"/>
              <a:t>90</a:t>
            </a:r>
            <a:r>
              <a:rPr lang="ko-KR" altLang="en-US" dirty="0" smtClean="0"/>
              <a:t>도 전환</a:t>
            </a: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err="1" smtClean="0"/>
              <a:t>직진시</a:t>
            </a:r>
            <a:r>
              <a:rPr lang="ko-KR" altLang="en-US" dirty="0" smtClean="0"/>
              <a:t> 자세 보정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벽과의 거리에 따라 자세 </a:t>
            </a:r>
            <a:r>
              <a:rPr lang="ko-KR" altLang="en-US" dirty="0" smtClean="0"/>
              <a:t>보정</a:t>
            </a: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-&gt; </a:t>
            </a:r>
            <a:r>
              <a:rPr lang="ko-KR" altLang="en-US" dirty="0" smtClean="0"/>
              <a:t>기본 주행 완료</a:t>
            </a:r>
            <a:endParaRPr lang="en-US" altLang="ko-KR" dirty="0" smtClean="0"/>
          </a:p>
          <a:p>
            <a:endParaRPr lang="en-US" altLang="ko-KR" dirty="0"/>
          </a:p>
          <a:p>
            <a:pPr marL="342900" indent="-342900">
              <a:buFont typeface="+mj-lt"/>
              <a:buAutoNum type="arabicPeriod" startAt="6"/>
            </a:pPr>
            <a:r>
              <a:rPr lang="ko-KR" altLang="en-US" dirty="0" smtClean="0"/>
              <a:t>미로에서 로봇의 위치 파악</a:t>
            </a:r>
            <a:r>
              <a:rPr lang="ko-KR" altLang="en-US" dirty="0"/>
              <a:t> </a:t>
            </a:r>
            <a:r>
              <a:rPr lang="ko-KR" altLang="en-US" dirty="0" smtClean="0"/>
              <a:t>및 미로 저장</a:t>
            </a:r>
            <a:endParaRPr lang="en-US" altLang="ko-KR" dirty="0" smtClean="0"/>
          </a:p>
          <a:p>
            <a:pPr marL="342900" indent="-342900">
              <a:buAutoNum type="arabicPeriod" startAt="6"/>
            </a:pPr>
            <a:endParaRPr lang="en-US" altLang="ko-KR" dirty="0"/>
          </a:p>
          <a:p>
            <a:pPr marL="342900" indent="-342900">
              <a:buAutoNum type="arabicPeriod" startAt="6"/>
            </a:pPr>
            <a:r>
              <a:rPr lang="ko-KR" altLang="en-US" dirty="0" smtClean="0"/>
              <a:t>미로 찾기 알고리즘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4902449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48</Words>
  <Application>Microsoft Office PowerPoint</Application>
  <PresentationFormat>화면 슬라이드 쇼(4:3)</PresentationFormat>
  <Paragraphs>15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3</cp:revision>
  <dcterms:created xsi:type="dcterms:W3CDTF">2018-03-16T14:48:22Z</dcterms:created>
  <dcterms:modified xsi:type="dcterms:W3CDTF">2018-03-16T14:57:37Z</dcterms:modified>
</cp:coreProperties>
</file>