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07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AA025-A252-4C8F-A795-9A8E714CAB6A}" type="datetimeFigureOut">
              <a:rPr lang="ko-KR" altLang="en-US" smtClean="0"/>
              <a:pPr/>
              <a:t>2018-05-17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68621-76AF-406A-80B5-68CB5D98FA4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AA025-A252-4C8F-A795-9A8E714CAB6A}" type="datetimeFigureOut">
              <a:rPr lang="ko-KR" altLang="en-US" smtClean="0"/>
              <a:pPr/>
              <a:t>2018-05-17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68621-76AF-406A-80B5-68CB5D98FA4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AA025-A252-4C8F-A795-9A8E714CAB6A}" type="datetimeFigureOut">
              <a:rPr lang="ko-KR" altLang="en-US" smtClean="0"/>
              <a:pPr/>
              <a:t>2018-05-17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68621-76AF-406A-80B5-68CB5D98FA4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AA025-A252-4C8F-A795-9A8E714CAB6A}" type="datetimeFigureOut">
              <a:rPr lang="ko-KR" altLang="en-US" smtClean="0"/>
              <a:pPr/>
              <a:t>2018-05-17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68621-76AF-406A-80B5-68CB5D98FA4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AA025-A252-4C8F-A795-9A8E714CAB6A}" type="datetimeFigureOut">
              <a:rPr lang="ko-KR" altLang="en-US" smtClean="0"/>
              <a:pPr/>
              <a:t>2018-05-17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68621-76AF-406A-80B5-68CB5D98FA4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AA025-A252-4C8F-A795-9A8E714CAB6A}" type="datetimeFigureOut">
              <a:rPr lang="ko-KR" altLang="en-US" smtClean="0"/>
              <a:pPr/>
              <a:t>2018-05-17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68621-76AF-406A-80B5-68CB5D98FA4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AA025-A252-4C8F-A795-9A8E714CAB6A}" type="datetimeFigureOut">
              <a:rPr lang="ko-KR" altLang="en-US" smtClean="0"/>
              <a:pPr/>
              <a:t>2018-05-17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68621-76AF-406A-80B5-68CB5D98FA4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AA025-A252-4C8F-A795-9A8E714CAB6A}" type="datetimeFigureOut">
              <a:rPr lang="ko-KR" altLang="en-US" smtClean="0"/>
              <a:pPr/>
              <a:t>2018-05-17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68621-76AF-406A-80B5-68CB5D98FA4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AA025-A252-4C8F-A795-9A8E714CAB6A}" type="datetimeFigureOut">
              <a:rPr lang="ko-KR" altLang="en-US" smtClean="0"/>
              <a:pPr/>
              <a:t>2018-05-17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68621-76AF-406A-80B5-68CB5D98FA4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AA025-A252-4C8F-A795-9A8E714CAB6A}" type="datetimeFigureOut">
              <a:rPr lang="ko-KR" altLang="en-US" smtClean="0"/>
              <a:pPr/>
              <a:t>2018-05-17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68621-76AF-406A-80B5-68CB5D98FA4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AA025-A252-4C8F-A795-9A8E714CAB6A}" type="datetimeFigureOut">
              <a:rPr lang="ko-KR" altLang="en-US" smtClean="0"/>
              <a:pPr/>
              <a:t>2018-05-17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68621-76AF-406A-80B5-68CB5D98FA4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7AA025-A252-4C8F-A795-9A8E714CAB6A}" type="datetimeFigureOut">
              <a:rPr lang="ko-KR" altLang="en-US" smtClean="0"/>
              <a:pPr/>
              <a:t>2018-05-17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C68621-76AF-406A-80B5-68CB5D98FA4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순서도: 처리 4"/>
          <p:cNvSpPr/>
          <p:nvPr/>
        </p:nvSpPr>
        <p:spPr>
          <a:xfrm>
            <a:off x="500034" y="500043"/>
            <a:ext cx="3786214" cy="171451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/>
              <a:t>모터 제어</a:t>
            </a:r>
            <a:endParaRPr lang="en-US" altLang="ko-KR" sz="2400" b="1" dirty="0" smtClean="0"/>
          </a:p>
          <a:p>
            <a:pPr algn="ctr"/>
            <a:endParaRPr lang="en-US" altLang="ko-KR" dirty="0" smtClean="0"/>
          </a:p>
          <a:p>
            <a:pPr algn="ctr"/>
            <a:r>
              <a:rPr lang="ko-KR" altLang="en-US" dirty="0" smtClean="0"/>
              <a:t>모터 펄스 시간 간격 제어</a:t>
            </a:r>
            <a:r>
              <a:rPr lang="en-US" altLang="ko-KR" dirty="0" smtClean="0"/>
              <a:t>(</a:t>
            </a:r>
            <a:r>
              <a:rPr lang="ko-KR" altLang="en-US" dirty="0" smtClean="0"/>
              <a:t>속도</a:t>
            </a:r>
            <a:r>
              <a:rPr lang="en-US" altLang="ko-KR" dirty="0" smtClean="0"/>
              <a:t>)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모터 펄스 순서 제어</a:t>
            </a:r>
            <a:r>
              <a:rPr lang="en-US" altLang="ko-KR" dirty="0" smtClean="0"/>
              <a:t>(</a:t>
            </a:r>
            <a:r>
              <a:rPr lang="ko-KR" altLang="en-US" dirty="0" smtClean="0"/>
              <a:t>회전 방향</a:t>
            </a:r>
            <a:r>
              <a:rPr lang="en-US" altLang="ko-KR" dirty="0" smtClean="0"/>
              <a:t>)</a:t>
            </a:r>
          </a:p>
        </p:txBody>
      </p:sp>
      <p:sp>
        <p:nvSpPr>
          <p:cNvPr id="7" name="순서도: 처리 6"/>
          <p:cNvSpPr/>
          <p:nvPr/>
        </p:nvSpPr>
        <p:spPr>
          <a:xfrm>
            <a:off x="500034" y="2571744"/>
            <a:ext cx="3786214" cy="200026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/>
              <a:t>센서 처리</a:t>
            </a:r>
            <a:endParaRPr lang="en-US" altLang="ko-KR" sz="2400" b="1" dirty="0" smtClean="0"/>
          </a:p>
          <a:p>
            <a:pPr algn="ctr"/>
            <a:endParaRPr lang="en-US" altLang="ko-KR" b="1" dirty="0" smtClean="0"/>
          </a:p>
          <a:p>
            <a:pPr algn="ctr"/>
            <a:r>
              <a:rPr lang="ko-KR" altLang="en-US" dirty="0" smtClean="0"/>
              <a:t>전방</a:t>
            </a:r>
            <a:r>
              <a:rPr lang="en-US" altLang="ko-KR" dirty="0" smtClean="0"/>
              <a:t>, </a:t>
            </a:r>
            <a:r>
              <a:rPr lang="ko-KR" altLang="en-US" dirty="0" smtClean="0"/>
              <a:t>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우 센서 값 취득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노이즈 제거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센서값을 거리로 변환</a:t>
            </a:r>
            <a:endParaRPr lang="ko-KR" altLang="en-US" dirty="0"/>
          </a:p>
        </p:txBody>
      </p:sp>
      <p:sp>
        <p:nvSpPr>
          <p:cNvPr id="11" name="순서도: 처리 10"/>
          <p:cNvSpPr/>
          <p:nvPr/>
        </p:nvSpPr>
        <p:spPr>
          <a:xfrm>
            <a:off x="4643438" y="500042"/>
            <a:ext cx="4143404" cy="171451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/>
              <a:t>이동 방향 결정</a:t>
            </a:r>
            <a:endParaRPr lang="en-US" altLang="ko-KR" sz="2400" b="1" dirty="0" smtClean="0"/>
          </a:p>
          <a:p>
            <a:pPr algn="ctr"/>
            <a:endParaRPr lang="en-US" altLang="ko-KR" b="1" dirty="0" smtClean="0"/>
          </a:p>
          <a:p>
            <a:pPr algn="ctr"/>
            <a:r>
              <a:rPr lang="ko-KR" altLang="en-US" dirty="0" smtClean="0"/>
              <a:t>미로 탐색 결과와 현재 로봇의 방향등을 고려하여 로봇의 이동 방법을 결정</a:t>
            </a:r>
            <a:endParaRPr lang="en-US" altLang="ko-KR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428596" y="4857760"/>
            <a:ext cx="842968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모터 제어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센서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이동 방향 결정</a:t>
            </a:r>
            <a:r>
              <a:rPr lang="en-US" altLang="ko-KR" dirty="0" smtClean="0"/>
              <a:t>, </a:t>
            </a:r>
            <a:r>
              <a:rPr lang="ko-KR" altLang="en-US" dirty="0" smtClean="0"/>
              <a:t>미로 탐색 </a:t>
            </a:r>
            <a:r>
              <a:rPr lang="en-US" altLang="ko-KR" dirty="0" smtClean="0"/>
              <a:t>4</a:t>
            </a:r>
            <a:r>
              <a:rPr lang="ko-KR" altLang="en-US" dirty="0" smtClean="0"/>
              <a:t>가지로 구분할수 있음</a:t>
            </a:r>
            <a:endParaRPr lang="en-US" altLang="ko-KR" dirty="0" smtClean="0"/>
          </a:p>
          <a:p>
            <a:r>
              <a:rPr lang="en-US" altLang="ko-KR" dirty="0" smtClean="0"/>
              <a:t>MICOM</a:t>
            </a:r>
            <a:r>
              <a:rPr lang="ko-KR" altLang="en-US" dirty="0" smtClean="0"/>
              <a:t>은 여러가지 일을 동시에 처리할 수는 없으므로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각각의 기능을 짧은 시간마다 번갈아 가며 수행하여 동시에 하는 것처럼 보이게 한다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-&gt; </a:t>
            </a:r>
            <a:r>
              <a:rPr lang="ko-KR" altLang="en-US" dirty="0" smtClean="0"/>
              <a:t>각각의 기능이 너무 오랫동안 수행되지 않도록 시간 관리가 필요 </a:t>
            </a:r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14" name="순서도: 처리 13"/>
          <p:cNvSpPr/>
          <p:nvPr/>
        </p:nvSpPr>
        <p:spPr>
          <a:xfrm>
            <a:off x="4643438" y="2571744"/>
            <a:ext cx="4143404" cy="200026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/>
              <a:t>미로 탐색</a:t>
            </a:r>
            <a:endParaRPr lang="en-US" altLang="ko-KR" sz="2400" b="1" dirty="0" smtClean="0"/>
          </a:p>
          <a:p>
            <a:pPr algn="ctr"/>
            <a:endParaRPr lang="en-US" altLang="ko-KR" dirty="0" smtClean="0"/>
          </a:p>
          <a:p>
            <a:pPr algn="ctr"/>
            <a:r>
              <a:rPr lang="ko-KR" altLang="en-US" dirty="0" smtClean="0"/>
              <a:t>로봇 위치 저장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미로의 벽 정보 저장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미로 탐색 알고리즘을 사용하여 로봇 주행 방향 결정</a:t>
            </a:r>
            <a:endParaRPr lang="en-US" altLang="ko-KR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모터제어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ko-KR" sz="1200" dirty="0" smtClean="0"/>
              <a:t>1. </a:t>
            </a:r>
            <a:r>
              <a:rPr lang="ko-KR" altLang="en-US" sz="1200" dirty="0" smtClean="0"/>
              <a:t>정해진 시간 간격으로 펄스 생성하기</a:t>
            </a:r>
            <a:endParaRPr lang="en-US" altLang="ko-KR" sz="1200" dirty="0" smtClean="0"/>
          </a:p>
          <a:p>
            <a:pPr>
              <a:buNone/>
            </a:pPr>
            <a:r>
              <a:rPr lang="en-US" altLang="ko-KR" sz="1200" dirty="0" smtClean="0"/>
              <a:t>   </a:t>
            </a:r>
            <a:r>
              <a:rPr lang="ko-KR" altLang="en-US" sz="1200" dirty="0" smtClean="0"/>
              <a:t>타이머 인터럽트를 사용할 수도 있으나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아두이노에서 타이머를 별도로 제어할 경우 기존 기능을 사용할수 없으므로</a:t>
            </a:r>
            <a:r>
              <a:rPr lang="en-US" altLang="ko-KR" sz="1200" dirty="0" smtClean="0"/>
              <a:t>, micros()</a:t>
            </a:r>
            <a:r>
              <a:rPr lang="ko-KR" altLang="en-US" sz="1200" dirty="0" smtClean="0"/>
              <a:t>함수를 이용한다</a:t>
            </a:r>
            <a:r>
              <a:rPr lang="en-US" altLang="ko-KR" sz="1200" dirty="0" smtClean="0"/>
              <a:t>.</a:t>
            </a:r>
          </a:p>
          <a:p>
            <a:pPr>
              <a:buNone/>
            </a:pPr>
            <a:endParaRPr lang="en-US" altLang="ko-KR" sz="1200" dirty="0" smtClean="0"/>
          </a:p>
          <a:p>
            <a:pPr>
              <a:buNone/>
            </a:pPr>
            <a:r>
              <a:rPr lang="en-US" altLang="ko-KR" sz="1200" dirty="0" smtClean="0"/>
              <a:t>	micros()</a:t>
            </a:r>
            <a:r>
              <a:rPr lang="ko-KR" altLang="en-US" sz="1200" dirty="0" smtClean="0"/>
              <a:t>함수 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현재 시간을 </a:t>
            </a:r>
            <a:r>
              <a:rPr lang="en-US" altLang="ko-KR" sz="1200" dirty="0" smtClean="0"/>
              <a:t>micro </a:t>
            </a:r>
            <a:r>
              <a:rPr lang="ko-KR" altLang="en-US" sz="1200" dirty="0" smtClean="0"/>
              <a:t>초 단위로 알수 있다</a:t>
            </a:r>
            <a:r>
              <a:rPr lang="en-US" altLang="ko-KR" sz="1200" dirty="0" smtClean="0"/>
              <a:t>.</a:t>
            </a:r>
          </a:p>
          <a:p>
            <a:pPr>
              <a:buNone/>
            </a:pPr>
            <a:r>
              <a:rPr lang="en-US" altLang="ko-KR" sz="1200" dirty="0" smtClean="0"/>
              <a:t>	</a:t>
            </a:r>
            <a:r>
              <a:rPr lang="ko-KR" altLang="en-US" sz="1200" dirty="0" smtClean="0"/>
              <a:t>한번 스텝모터의 펄스를 생성한 다음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시간을 저장하고</a:t>
            </a:r>
            <a:r>
              <a:rPr lang="en-US" altLang="ko-KR" sz="1200" dirty="0" smtClean="0"/>
              <a:t>,</a:t>
            </a:r>
          </a:p>
          <a:p>
            <a:pPr>
              <a:buNone/>
            </a:pPr>
            <a:r>
              <a:rPr lang="en-US" altLang="ko-KR" sz="1200" dirty="0" smtClean="0"/>
              <a:t>	</a:t>
            </a:r>
            <a:r>
              <a:rPr lang="ko-KR" altLang="en-US" sz="1200" dirty="0" smtClean="0"/>
              <a:t>계속 시간을 체크하면서 내가 원하는 시간 간격이 되었을때 다음 스텝을 위한 펄스를 발생시킨다</a:t>
            </a:r>
            <a:r>
              <a:rPr lang="en-US" altLang="ko-KR" sz="1200" dirty="0" smtClean="0"/>
              <a:t>.</a:t>
            </a:r>
          </a:p>
          <a:p>
            <a:pPr>
              <a:buNone/>
            </a:pPr>
            <a:endParaRPr lang="en-US" altLang="ko-KR" sz="1200" dirty="0" smtClean="0"/>
          </a:p>
          <a:p>
            <a:pPr>
              <a:buNone/>
            </a:pPr>
            <a:r>
              <a:rPr lang="en-US" altLang="ko-KR" sz="1200" dirty="0" smtClean="0"/>
              <a:t>	</a:t>
            </a:r>
            <a:r>
              <a:rPr lang="ko-KR" altLang="en-US" sz="1200" dirty="0" smtClean="0"/>
              <a:t>인터럽트 와 반대개념인 폴링 방식</a:t>
            </a:r>
            <a:endParaRPr lang="en-US" altLang="ko-KR" sz="1200" dirty="0" smtClean="0"/>
          </a:p>
          <a:p>
            <a:pPr>
              <a:buNone/>
            </a:pPr>
            <a:r>
              <a:rPr lang="ko-KR" altLang="en-US" sz="1200" dirty="0" smtClean="0"/>
              <a:t>      폴링 방식이지만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각각의 작업의 시간이 짧으면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거의 시간 오차 없이 작업을 수행할수 있다</a:t>
            </a:r>
            <a:r>
              <a:rPr lang="en-US" altLang="ko-KR" sz="1200" dirty="0" smtClean="0"/>
              <a:t>.</a:t>
            </a:r>
          </a:p>
          <a:p>
            <a:pPr>
              <a:buNone/>
            </a:pPr>
            <a:r>
              <a:rPr lang="en-US" altLang="ko-KR" sz="1200" dirty="0" smtClean="0"/>
              <a:t>       </a:t>
            </a:r>
            <a:r>
              <a:rPr lang="ko-KR" altLang="en-US" sz="1200" dirty="0" smtClean="0"/>
              <a:t>오른쪽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왼쪽 각각 모터의 회전 속도를 결정하는 시간 저장 변수가 필요</a:t>
            </a:r>
            <a:endParaRPr lang="en-US" altLang="ko-KR" sz="1200" dirty="0" smtClean="0"/>
          </a:p>
          <a:p>
            <a:pPr>
              <a:buNone/>
            </a:pPr>
            <a:endParaRPr lang="en-US" altLang="ko-KR" sz="1200" dirty="0" smtClean="0"/>
          </a:p>
          <a:p>
            <a:pPr>
              <a:buNone/>
            </a:pPr>
            <a:r>
              <a:rPr lang="en-US" altLang="ko-KR" sz="1200" dirty="0" smtClean="0"/>
              <a:t>2. </a:t>
            </a:r>
            <a:r>
              <a:rPr lang="ko-KR" altLang="en-US" sz="1200" dirty="0" smtClean="0"/>
              <a:t>스텝모터의 펄스를 생성하고 방향에 맞게 회전하기</a:t>
            </a:r>
            <a:endParaRPr lang="en-US" altLang="ko-KR" sz="1200" dirty="0" smtClean="0"/>
          </a:p>
          <a:p>
            <a:pPr>
              <a:buNone/>
            </a:pPr>
            <a:r>
              <a:rPr lang="en-US" altLang="ko-KR" sz="1200" dirty="0" smtClean="0"/>
              <a:t>    </a:t>
            </a:r>
            <a:r>
              <a:rPr lang="ko-KR" altLang="en-US" sz="1200" dirty="0" smtClean="0"/>
              <a:t>우리는 </a:t>
            </a:r>
            <a:r>
              <a:rPr lang="en-US" altLang="ko-KR" sz="1200" dirty="0" smtClean="0"/>
              <a:t>2</a:t>
            </a:r>
            <a:r>
              <a:rPr lang="ko-KR" altLang="en-US" sz="1200" dirty="0" smtClean="0"/>
              <a:t>상 방식으로 스텝모터를 구동하므로 </a:t>
            </a:r>
            <a:r>
              <a:rPr lang="en-US" altLang="ko-KR" sz="1200" dirty="0" smtClean="0"/>
              <a:t>4</a:t>
            </a:r>
            <a:r>
              <a:rPr lang="ko-KR" altLang="en-US" sz="1200" dirty="0" smtClean="0"/>
              <a:t>가지 스텝모터 제어 신호가 필요하다</a:t>
            </a:r>
            <a:endParaRPr lang="en-US" altLang="ko-KR" sz="1200" dirty="0" smtClean="0"/>
          </a:p>
          <a:p>
            <a:pPr>
              <a:buNone/>
            </a:pPr>
            <a:r>
              <a:rPr lang="en-US" altLang="ko-KR" sz="1200" dirty="0" smtClean="0"/>
              <a:t>     </a:t>
            </a:r>
            <a:r>
              <a:rPr lang="ko-KR" altLang="en-US" sz="1200" dirty="0" smtClean="0"/>
              <a:t>시간 경과할때마다 </a:t>
            </a:r>
            <a:r>
              <a:rPr lang="en-US" altLang="ko-KR" sz="1200" dirty="0" smtClean="0"/>
              <a:t>4</a:t>
            </a:r>
            <a:r>
              <a:rPr lang="ko-KR" altLang="en-US" sz="1200" dirty="0" smtClean="0"/>
              <a:t>가지의 펄스를 순서대로 하나씩 출력하면 된다</a:t>
            </a:r>
            <a:r>
              <a:rPr lang="en-US" altLang="ko-KR" sz="1200" dirty="0" smtClean="0"/>
              <a:t>.</a:t>
            </a:r>
          </a:p>
          <a:p>
            <a:pPr>
              <a:buNone/>
            </a:pPr>
            <a:endParaRPr lang="en-US" altLang="ko-KR" sz="1200" dirty="0" smtClean="0"/>
          </a:p>
          <a:p>
            <a:pPr>
              <a:buNone/>
            </a:pPr>
            <a:r>
              <a:rPr lang="en-US" altLang="ko-KR" sz="1200" dirty="0" smtClean="0"/>
              <a:t>    </a:t>
            </a:r>
            <a:r>
              <a:rPr lang="ko-KR" altLang="en-US" sz="1200" dirty="0" smtClean="0"/>
              <a:t>모터의 회전 방향을 바꾸기 위해서는 펄스의 회전 순서를 반대로 변경한다</a:t>
            </a:r>
            <a:r>
              <a:rPr lang="en-US" altLang="ko-KR" sz="1200" dirty="0" smtClean="0"/>
              <a:t>.</a:t>
            </a:r>
          </a:p>
          <a:p>
            <a:pPr>
              <a:buNone/>
            </a:pPr>
            <a:r>
              <a:rPr lang="en-US" altLang="ko-KR" sz="1200" dirty="0" smtClean="0"/>
              <a:t>    * 4</a:t>
            </a:r>
            <a:r>
              <a:rPr lang="ko-KR" altLang="en-US" sz="1200" dirty="0" smtClean="0"/>
              <a:t>가지의 스텝 펄스 신호 배열</a:t>
            </a:r>
            <a:endParaRPr lang="en-US" altLang="ko-KR" sz="1200" dirty="0" smtClean="0"/>
          </a:p>
          <a:p>
            <a:pPr>
              <a:buNone/>
            </a:pPr>
            <a:r>
              <a:rPr lang="en-US" altLang="ko-KR" sz="1200" dirty="0" smtClean="0"/>
              <a:t>    * </a:t>
            </a:r>
            <a:r>
              <a:rPr lang="ko-KR" altLang="en-US" sz="1200" dirty="0" smtClean="0"/>
              <a:t>현재 모터가 어떤 스텝의 신호를 내보내고 있는지 저장하는 인덱스 변수 필요</a:t>
            </a:r>
            <a:endParaRPr lang="en-US" altLang="ko-KR" sz="1200" dirty="0" smtClean="0"/>
          </a:p>
          <a:p>
            <a:pPr>
              <a:buNone/>
            </a:pPr>
            <a:endParaRPr lang="en-US" altLang="ko-KR" sz="1200" dirty="0" smtClean="0"/>
          </a:p>
          <a:p>
            <a:pPr>
              <a:buNone/>
            </a:pPr>
            <a:endParaRPr lang="ko-KR" altLang="en-US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센서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ko-KR" sz="1200" dirty="0" smtClean="0"/>
              <a:t>1. </a:t>
            </a:r>
            <a:r>
              <a:rPr lang="ko-KR" altLang="en-US" sz="1200" dirty="0" smtClean="0"/>
              <a:t>작동 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모듈화된 센서를 사용하기 때문에 센서값을 </a:t>
            </a:r>
            <a:r>
              <a:rPr lang="en-US" altLang="ko-KR" sz="1200" dirty="0" smtClean="0"/>
              <a:t>analogRead</a:t>
            </a:r>
            <a:r>
              <a:rPr lang="ko-KR" altLang="en-US" sz="1200" dirty="0" smtClean="0"/>
              <a:t>로 읽어들이면 됨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pPr>
              <a:buNone/>
            </a:pPr>
            <a:r>
              <a:rPr lang="en-US" altLang="ko-KR" sz="1200" dirty="0" smtClean="0"/>
              <a:t>2. </a:t>
            </a:r>
            <a:r>
              <a:rPr lang="ko-KR" altLang="en-US" sz="1200" dirty="0" smtClean="0"/>
              <a:t>노이즈 제거 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센서 출력값에 노이즈가 있다면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로봇의 움직임도 불규칙해진다</a:t>
            </a:r>
            <a:r>
              <a:rPr lang="en-US" altLang="ko-KR" sz="1200" dirty="0" smtClean="0"/>
              <a:t>.</a:t>
            </a:r>
          </a:p>
          <a:p>
            <a:pPr>
              <a:buNone/>
            </a:pPr>
            <a:r>
              <a:rPr lang="en-US" altLang="ko-KR" sz="1200" dirty="0" smtClean="0"/>
              <a:t>   </a:t>
            </a:r>
            <a:r>
              <a:rPr lang="ko-KR" altLang="en-US" sz="1200" dirty="0" smtClean="0"/>
              <a:t>노이즈 제거를 위해서는 여러번 값을 입력받아 평균을 내거나 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값이 정상적인 값 근처에서 조금씩 변하는 경우</a:t>
            </a:r>
            <a:r>
              <a:rPr lang="en-US" altLang="ko-KR" sz="1200" dirty="0" smtClean="0"/>
              <a:t>)</a:t>
            </a:r>
          </a:p>
          <a:p>
            <a:pPr>
              <a:buNone/>
            </a:pPr>
            <a:r>
              <a:rPr lang="en-US" altLang="ko-KR" sz="1200" dirty="0" smtClean="0"/>
              <a:t>   </a:t>
            </a:r>
            <a:r>
              <a:rPr lang="ko-KR" altLang="en-US" sz="1200" dirty="0" smtClean="0"/>
              <a:t>특정 범위를 벗어나는 값을 제거 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센서값이 갑자기 큰 값으로 튀는 경우</a:t>
            </a:r>
            <a:r>
              <a:rPr lang="en-US" altLang="ko-KR" sz="1200" dirty="0" smtClean="0"/>
              <a:t>)</a:t>
            </a:r>
          </a:p>
          <a:p>
            <a:endParaRPr lang="en-US" altLang="ko-KR" sz="1200" dirty="0" smtClean="0"/>
          </a:p>
          <a:p>
            <a:pPr>
              <a:buNone/>
            </a:pPr>
            <a:r>
              <a:rPr lang="en-US" altLang="ko-KR" sz="1200" dirty="0" smtClean="0"/>
              <a:t>3. </a:t>
            </a:r>
            <a:r>
              <a:rPr lang="ko-KR" altLang="en-US" sz="1200" dirty="0" smtClean="0"/>
              <a:t>노이즈가 발생하지 않도록 하드웨어를 잘 만드는 것도 중요함</a:t>
            </a:r>
            <a:endParaRPr lang="en-US" altLang="ko-KR" sz="1200" dirty="0" smtClean="0"/>
          </a:p>
          <a:p>
            <a:pPr>
              <a:buNone/>
            </a:pPr>
            <a:endParaRPr lang="en-US" altLang="ko-KR" sz="1200" dirty="0" smtClean="0"/>
          </a:p>
          <a:p>
            <a:pPr>
              <a:buNone/>
            </a:pPr>
            <a:r>
              <a:rPr lang="en-US" altLang="ko-KR" sz="1200" dirty="0" smtClean="0"/>
              <a:t>4. </a:t>
            </a:r>
            <a:r>
              <a:rPr lang="ko-KR" altLang="en-US" sz="1200" dirty="0" smtClean="0"/>
              <a:t>센서값을 거리값으로 변환 </a:t>
            </a:r>
            <a:endParaRPr lang="en-US" altLang="ko-KR" sz="1200" dirty="0" smtClean="0"/>
          </a:p>
          <a:p>
            <a:pPr>
              <a:buNone/>
            </a:pPr>
            <a:r>
              <a:rPr lang="en-US" altLang="ko-KR" sz="1200" dirty="0" smtClean="0"/>
              <a:t>  1</a:t>
            </a:r>
            <a:r>
              <a:rPr lang="ko-KR" altLang="en-US" sz="1200" dirty="0" smtClean="0"/>
              <a:t>차로는 단순히 실험적으로 벽의 유무에 따른 경계값만 결정해서 동작이 가능 </a:t>
            </a:r>
            <a:endParaRPr lang="en-US" altLang="ko-KR" sz="1200" dirty="0" smtClean="0"/>
          </a:p>
          <a:p>
            <a:pPr>
              <a:buNone/>
            </a:pPr>
            <a:r>
              <a:rPr lang="en-US" altLang="ko-KR" sz="1200" dirty="0" smtClean="0"/>
              <a:t>   ex) </a:t>
            </a:r>
            <a:r>
              <a:rPr lang="ko-KR" altLang="en-US" sz="1200" dirty="0" smtClean="0"/>
              <a:t>전방 센서 값이 </a:t>
            </a:r>
            <a:r>
              <a:rPr lang="en-US" altLang="ko-KR" sz="1200" dirty="0" smtClean="0"/>
              <a:t>400 </a:t>
            </a:r>
            <a:r>
              <a:rPr lang="ko-KR" altLang="en-US" sz="1200" dirty="0" smtClean="0"/>
              <a:t>이상이면 벽이 있다</a:t>
            </a:r>
            <a:r>
              <a:rPr lang="en-US" altLang="ko-KR" sz="1200" dirty="0" smtClean="0"/>
              <a:t>.  </a:t>
            </a:r>
          </a:p>
          <a:p>
            <a:pPr>
              <a:buNone/>
            </a:pPr>
            <a:r>
              <a:rPr lang="en-US" altLang="ko-KR" sz="1200" dirty="0" smtClean="0"/>
              <a:t>        </a:t>
            </a:r>
            <a:r>
              <a:rPr lang="ko-KR" altLang="en-US" sz="1200" dirty="0" smtClean="0"/>
              <a:t>좌우 센서는 </a:t>
            </a:r>
            <a:r>
              <a:rPr lang="en-US" altLang="ko-KR" sz="1200" dirty="0" smtClean="0"/>
              <a:t>400</a:t>
            </a:r>
            <a:r>
              <a:rPr lang="ko-KR" altLang="en-US" sz="1200" dirty="0" smtClean="0"/>
              <a:t>보다 크면 벽이 있다</a:t>
            </a:r>
            <a:r>
              <a:rPr lang="en-US" altLang="ko-KR" sz="1200" dirty="0" smtClean="0"/>
              <a:t>. , 500 </a:t>
            </a:r>
            <a:r>
              <a:rPr lang="ko-KR" altLang="en-US" sz="1200" dirty="0" smtClean="0"/>
              <a:t>보다 크면 벽이 가깝다</a:t>
            </a:r>
            <a:r>
              <a:rPr lang="en-US" altLang="ko-KR" sz="1200" dirty="0" smtClean="0"/>
              <a:t>. 300</a:t>
            </a:r>
            <a:r>
              <a:rPr lang="ko-KR" altLang="en-US" sz="1200" dirty="0" smtClean="0"/>
              <a:t>보다 크면 벽이 멀다</a:t>
            </a:r>
            <a:endParaRPr lang="en-US" altLang="ko-KR" sz="1200" dirty="0" smtClean="0"/>
          </a:p>
          <a:p>
            <a:pPr>
              <a:buNone/>
            </a:pPr>
            <a:r>
              <a:rPr lang="en-US" altLang="ko-KR" sz="1200" dirty="0" smtClean="0"/>
              <a:t>        -&gt; </a:t>
            </a:r>
            <a:r>
              <a:rPr lang="ko-KR" altLang="en-US" sz="1200" dirty="0" smtClean="0"/>
              <a:t>몇단계로만 나누어 제어가 가능 </a:t>
            </a:r>
            <a:r>
              <a:rPr lang="en-US" altLang="ko-KR" sz="1200" dirty="0" smtClean="0"/>
              <a:t>-&gt; </a:t>
            </a:r>
            <a:r>
              <a:rPr lang="ko-KR" altLang="en-US" sz="1200" dirty="0" smtClean="0"/>
              <a:t>제어가 매끄럽지 않다</a:t>
            </a:r>
            <a:r>
              <a:rPr lang="en-US" altLang="ko-KR" sz="1200" dirty="0" smtClean="0"/>
              <a:t>.</a:t>
            </a:r>
          </a:p>
          <a:p>
            <a:pPr>
              <a:buNone/>
            </a:pPr>
            <a:endParaRPr lang="en-US" altLang="ko-KR" sz="1200" dirty="0" smtClean="0"/>
          </a:p>
          <a:p>
            <a:pPr>
              <a:buNone/>
            </a:pPr>
            <a:r>
              <a:rPr lang="en-US" altLang="ko-KR" sz="1200" dirty="0" smtClean="0"/>
              <a:t>  </a:t>
            </a:r>
            <a:r>
              <a:rPr lang="ko-KR" altLang="en-US" sz="1200" dirty="0" smtClean="0"/>
              <a:t>세부적인 제어를 위해서는 변환 테이블을 이용해서 센서값의 출력을 거리로 환산해주면 좋다</a:t>
            </a:r>
            <a:r>
              <a:rPr lang="en-US" altLang="ko-KR" sz="1200" dirty="0" smtClean="0"/>
              <a:t>.</a:t>
            </a:r>
          </a:p>
          <a:p>
            <a:pPr>
              <a:buNone/>
            </a:pPr>
            <a:r>
              <a:rPr lang="en-US" altLang="ko-KR" sz="1200" dirty="0" smtClean="0"/>
              <a:t>   ex) </a:t>
            </a:r>
            <a:r>
              <a:rPr lang="ko-KR" altLang="en-US" sz="1200" dirty="0" smtClean="0"/>
              <a:t>센서값의 출력 그래프를 이용해서 변환 수식을 작성</a:t>
            </a:r>
            <a:endParaRPr lang="en-US" altLang="ko-KR" sz="1200" dirty="0" smtClean="0"/>
          </a:p>
          <a:p>
            <a:pPr>
              <a:buNone/>
            </a:pPr>
            <a:r>
              <a:rPr lang="en-US" altLang="ko-KR" sz="1200" dirty="0" smtClean="0"/>
              <a:t>        </a:t>
            </a:r>
            <a:r>
              <a:rPr lang="ko-KR" altLang="en-US" sz="1200" dirty="0" smtClean="0"/>
              <a:t>복잡한 수식을 직접 계산하면 속도가 느릴수 있으므로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변환 테이블을 작성하기도 한다</a:t>
            </a:r>
            <a:r>
              <a:rPr lang="en-US" altLang="ko-KR" sz="1200" dirty="0" smtClean="0"/>
              <a:t>.</a:t>
            </a:r>
          </a:p>
          <a:p>
            <a:pPr>
              <a:buNone/>
            </a:pPr>
            <a:r>
              <a:rPr lang="en-US" altLang="ko-KR" sz="1200" dirty="0" smtClean="0"/>
              <a:t>  </a:t>
            </a:r>
          </a:p>
          <a:p>
            <a:pPr>
              <a:buNone/>
            </a:pPr>
            <a:r>
              <a:rPr lang="en-US" altLang="ko-KR" sz="1200" dirty="0" smtClean="0"/>
              <a:t>   </a:t>
            </a:r>
          </a:p>
          <a:p>
            <a:pPr>
              <a:buNone/>
            </a:pPr>
            <a:r>
              <a:rPr lang="en-US" altLang="ko-KR" sz="1200" dirty="0" smtClean="0"/>
              <a:t>         </a:t>
            </a:r>
            <a:endParaRPr lang="ko-KR" altLang="en-US" sz="1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이동 방향 결정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ko-KR" altLang="en-US" sz="1200" dirty="0" smtClean="0"/>
              <a:t>모터  제어와 연관된 부분으로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모터 제어가 모터 자체의 동작을 제어하는 것이라면</a:t>
            </a:r>
            <a:r>
              <a:rPr lang="en-US" altLang="ko-KR" sz="1200" dirty="0" smtClean="0"/>
              <a:t>,</a:t>
            </a:r>
          </a:p>
          <a:p>
            <a:pPr>
              <a:buNone/>
            </a:pPr>
            <a:r>
              <a:rPr lang="ko-KR" altLang="en-US" sz="1200" dirty="0" smtClean="0"/>
              <a:t>이동 방향 결정은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센서값과 미로 탐색 알고리즘에 따라 로봇이 나아갈 방향을 정하고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그에 따라 모터 제어 기능에</a:t>
            </a:r>
            <a:endParaRPr lang="en-US" altLang="ko-KR" sz="1200" dirty="0" smtClean="0"/>
          </a:p>
          <a:p>
            <a:pPr>
              <a:buNone/>
            </a:pPr>
            <a:r>
              <a:rPr lang="ko-KR" altLang="en-US" sz="1200" dirty="0" smtClean="0"/>
              <a:t>모터 제어 방향을 알려주는 것이다</a:t>
            </a:r>
            <a:r>
              <a:rPr lang="en-US" altLang="ko-KR" sz="1200" dirty="0" smtClean="0"/>
              <a:t>.</a:t>
            </a:r>
          </a:p>
          <a:p>
            <a:pPr>
              <a:buNone/>
            </a:pPr>
            <a:endParaRPr lang="en-US" altLang="ko-KR" sz="1200" dirty="0" smtClean="0"/>
          </a:p>
          <a:p>
            <a:pPr>
              <a:buNone/>
            </a:pPr>
            <a:r>
              <a:rPr lang="ko-KR" altLang="en-US" sz="1200" dirty="0" smtClean="0"/>
              <a:t>이동 방향 결정은 실제 로봇의 구조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모터의 배선 순서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등에 따라</a:t>
            </a:r>
            <a:endParaRPr lang="en-US" altLang="ko-KR" sz="1200" dirty="0" smtClean="0"/>
          </a:p>
          <a:p>
            <a:pPr>
              <a:buNone/>
            </a:pPr>
            <a:r>
              <a:rPr lang="ko-KR" altLang="en-US" sz="1200" dirty="0" smtClean="0"/>
              <a:t>직진하려면 모터 </a:t>
            </a:r>
            <a:r>
              <a:rPr lang="en-US" altLang="ko-KR" sz="1200" dirty="0" smtClean="0"/>
              <a:t>2</a:t>
            </a:r>
            <a:r>
              <a:rPr lang="ko-KR" altLang="en-US" sz="1200" dirty="0" smtClean="0"/>
              <a:t>개를 어느 방향으로 회전하고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좌회전하려면 어떤 모터를 어떤 방샹으로 회전할지 결정하는 것이다</a:t>
            </a:r>
            <a:r>
              <a:rPr lang="en-US" altLang="ko-KR" sz="1200" dirty="0" smtClean="0"/>
              <a:t>.</a:t>
            </a:r>
          </a:p>
          <a:p>
            <a:pPr>
              <a:buNone/>
            </a:pPr>
            <a:r>
              <a:rPr lang="en-US" altLang="ko-KR" sz="1200" dirty="0" smtClean="0"/>
              <a:t>(</a:t>
            </a:r>
            <a:r>
              <a:rPr lang="ko-KR" altLang="en-US" sz="1200" dirty="0" smtClean="0"/>
              <a:t>모터 제어와 이동 방햔 결정은 서로 연관된 내용</a:t>
            </a:r>
            <a:r>
              <a:rPr lang="en-US" altLang="ko-KR" sz="1200" dirty="0" smtClean="0"/>
              <a:t>)</a:t>
            </a:r>
          </a:p>
          <a:p>
            <a:pPr>
              <a:buNone/>
            </a:pPr>
            <a:endParaRPr lang="en-US" altLang="ko-KR" sz="1200" dirty="0" smtClean="0"/>
          </a:p>
          <a:p>
            <a:pPr>
              <a:buNone/>
            </a:pPr>
            <a:r>
              <a:rPr lang="en-US" altLang="ko-KR" sz="1200" dirty="0" smtClean="0"/>
              <a:t>Ex) </a:t>
            </a:r>
            <a:r>
              <a:rPr lang="ko-KR" altLang="en-US" sz="1200" dirty="0" smtClean="0"/>
              <a:t> 직진 </a:t>
            </a:r>
            <a:r>
              <a:rPr lang="en-US" altLang="ko-KR" sz="1200" dirty="0" smtClean="0"/>
              <a:t>-&gt;  </a:t>
            </a:r>
            <a:r>
              <a:rPr lang="ko-KR" altLang="en-US" sz="1200" dirty="0" smtClean="0"/>
              <a:t>모터 </a:t>
            </a:r>
            <a:r>
              <a:rPr lang="en-US" altLang="ko-KR" sz="1200" dirty="0" smtClean="0"/>
              <a:t>1 : CW , </a:t>
            </a:r>
            <a:r>
              <a:rPr lang="ko-KR" altLang="en-US" sz="1200" dirty="0" smtClean="0"/>
              <a:t>모터 </a:t>
            </a:r>
            <a:r>
              <a:rPr lang="en-US" altLang="ko-KR" sz="1200" dirty="0" smtClean="0"/>
              <a:t>2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CCW  (</a:t>
            </a:r>
            <a:r>
              <a:rPr lang="ko-KR" altLang="en-US" sz="1200" dirty="0" smtClean="0"/>
              <a:t>모터는 서로 마주보고 있으므로 서로 반대방향이 됨</a:t>
            </a:r>
            <a:r>
              <a:rPr lang="en-US" altLang="ko-KR" sz="1200" dirty="0" smtClean="0"/>
              <a:t>)</a:t>
            </a:r>
          </a:p>
          <a:p>
            <a:pPr>
              <a:buNone/>
            </a:pPr>
            <a:r>
              <a:rPr lang="en-US" altLang="ko-KR" sz="1200" dirty="0" smtClean="0"/>
              <a:t>      </a:t>
            </a:r>
            <a:r>
              <a:rPr lang="ko-KR" altLang="en-US" sz="1200" dirty="0" smtClean="0"/>
              <a:t>좌회전 </a:t>
            </a:r>
            <a:r>
              <a:rPr lang="en-US" altLang="ko-KR" sz="1200" dirty="0" smtClean="0"/>
              <a:t>- &gt; </a:t>
            </a:r>
            <a:r>
              <a:rPr lang="ko-KR" altLang="en-US" sz="1200" dirty="0" smtClean="0"/>
              <a:t>모터 </a:t>
            </a:r>
            <a:r>
              <a:rPr lang="en-US" altLang="ko-KR" sz="1200" dirty="0" smtClean="0"/>
              <a:t>1 ; CW : </a:t>
            </a:r>
            <a:r>
              <a:rPr lang="ko-KR" altLang="en-US" sz="1200" dirty="0" smtClean="0"/>
              <a:t>모터 </a:t>
            </a:r>
            <a:r>
              <a:rPr lang="en-US" altLang="ko-KR" sz="1200" dirty="0" smtClean="0"/>
              <a:t>2 : CW</a:t>
            </a:r>
          </a:p>
          <a:p>
            <a:pPr>
              <a:buNone/>
            </a:pPr>
            <a:r>
              <a:rPr lang="en-US" altLang="ko-KR" sz="1200" dirty="0" smtClean="0"/>
              <a:t>      </a:t>
            </a:r>
            <a:r>
              <a:rPr lang="ko-KR" altLang="en-US" sz="1200" dirty="0" smtClean="0"/>
              <a:t>우회전 </a:t>
            </a:r>
            <a:r>
              <a:rPr lang="en-US" altLang="ko-KR" sz="1200" dirty="0" smtClean="0"/>
              <a:t>- &gt; </a:t>
            </a:r>
            <a:r>
              <a:rPr lang="ko-KR" altLang="en-US" sz="1200" dirty="0" smtClean="0"/>
              <a:t>모터 </a:t>
            </a:r>
            <a:r>
              <a:rPr lang="en-US" altLang="ko-KR" sz="1200" dirty="0" smtClean="0"/>
              <a:t>1 ; CCW : </a:t>
            </a:r>
            <a:r>
              <a:rPr lang="ko-KR" altLang="en-US" sz="1200" dirty="0" smtClean="0"/>
              <a:t>모터 </a:t>
            </a:r>
            <a:r>
              <a:rPr lang="en-US" altLang="ko-KR" sz="1200" dirty="0" smtClean="0"/>
              <a:t>2 : CCW</a:t>
            </a:r>
          </a:p>
          <a:p>
            <a:pPr>
              <a:buNone/>
            </a:pPr>
            <a:endParaRPr lang="en-US" altLang="ko-KR" sz="1200" dirty="0" smtClean="0"/>
          </a:p>
          <a:p>
            <a:pPr>
              <a:buNone/>
            </a:pPr>
            <a:r>
              <a:rPr lang="ko-KR" altLang="en-US" sz="1200" dirty="0" smtClean="0"/>
              <a:t>더 나아가 </a:t>
            </a:r>
            <a:r>
              <a:rPr lang="en-US" altLang="ko-KR" sz="1200" dirty="0" smtClean="0"/>
              <a:t>90</a:t>
            </a:r>
            <a:r>
              <a:rPr lang="ko-KR" altLang="en-US" sz="1200" dirty="0" smtClean="0"/>
              <a:t>도 회전을 위해서는 몇 스텝을 회전해야 할지 등도 결정해야 한다</a:t>
            </a:r>
            <a:r>
              <a:rPr lang="en-US" altLang="ko-KR" sz="1200" dirty="0" smtClean="0"/>
              <a:t>.</a:t>
            </a:r>
          </a:p>
          <a:p>
            <a:pPr>
              <a:buNone/>
            </a:pPr>
            <a:r>
              <a:rPr lang="en-US" altLang="ko-KR" sz="1200" dirty="0" smtClean="0"/>
              <a:t>     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미로 탐색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ko-KR" altLang="en-US" sz="1200" dirty="0" smtClean="0"/>
              <a:t>로봇의 센서값과 모터 제어가 완성되어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원하는 수준으로 미로를 다닐수 있게 되면 실제 미로 탐색 알고리즘 구현이 필요하다</a:t>
            </a:r>
            <a:r>
              <a:rPr lang="en-US" altLang="ko-KR" sz="1200" dirty="0" smtClean="0"/>
              <a:t>.</a:t>
            </a:r>
          </a:p>
          <a:p>
            <a:pPr>
              <a:buNone/>
            </a:pPr>
            <a:endParaRPr lang="en-US" altLang="ko-KR" sz="1200" dirty="0" smtClean="0"/>
          </a:p>
          <a:p>
            <a:pPr>
              <a:buNone/>
            </a:pPr>
            <a:r>
              <a:rPr lang="ko-KR" altLang="en-US" sz="1200" dirty="0" smtClean="0"/>
              <a:t>미로의 입구와 출구가 바깥쪽으로 되어 있는 경우에는 무조건 왼쪽이나 오른쪽 벽만 따라가는 방식으로 목적지에 도달이 가능다하</a:t>
            </a:r>
            <a:r>
              <a:rPr lang="en-US" altLang="ko-KR" sz="1200" dirty="0" smtClean="0"/>
              <a:t>.  </a:t>
            </a:r>
          </a:p>
          <a:p>
            <a:pPr>
              <a:buNone/>
            </a:pPr>
            <a:r>
              <a:rPr lang="en-US" altLang="ko-KR" sz="1200" dirty="0" smtClean="0"/>
              <a:t> </a:t>
            </a:r>
            <a:r>
              <a:rPr lang="en-US" altLang="ko-KR" sz="1200" dirty="0" smtClean="0">
                <a:sym typeface="Wingdings" pitchFamily="2" charset="2"/>
              </a:rPr>
              <a:t> </a:t>
            </a:r>
            <a:r>
              <a:rPr lang="ko-KR" altLang="en-US" sz="1200" dirty="0" smtClean="0">
                <a:sym typeface="Wingdings" pitchFamily="2" charset="2"/>
              </a:rPr>
              <a:t>좌수법 </a:t>
            </a:r>
            <a:r>
              <a:rPr lang="en-US" altLang="ko-KR" sz="1200" dirty="0" smtClean="0">
                <a:sym typeface="Wingdings" pitchFamily="2" charset="2"/>
              </a:rPr>
              <a:t>: </a:t>
            </a:r>
            <a:r>
              <a:rPr lang="ko-KR" altLang="en-US" sz="1200" dirty="0" smtClean="0">
                <a:sym typeface="Wingdings" pitchFamily="2" charset="2"/>
              </a:rPr>
              <a:t>왼쪽 손으로 벽을 짚으면서 움직이는 것</a:t>
            </a:r>
            <a:r>
              <a:rPr lang="en-US" altLang="ko-KR" sz="1200" dirty="0" smtClean="0">
                <a:sym typeface="Wingdings" pitchFamily="2" charset="2"/>
              </a:rPr>
              <a:t>, </a:t>
            </a:r>
            <a:r>
              <a:rPr lang="ko-KR" altLang="en-US" sz="1200" dirty="0" smtClean="0">
                <a:sym typeface="Wingdings" pitchFamily="2" charset="2"/>
              </a:rPr>
              <a:t>왼쪽 벽이 없다면 무조건 왼쪽으로 회전하는 형식으로 구현</a:t>
            </a:r>
            <a:endParaRPr lang="en-US" altLang="ko-KR" sz="1200" dirty="0" smtClean="0">
              <a:sym typeface="Wingdings" pitchFamily="2" charset="2"/>
            </a:endParaRPr>
          </a:p>
          <a:p>
            <a:pPr>
              <a:buNone/>
            </a:pPr>
            <a:endParaRPr lang="en-US" altLang="ko-KR" sz="1200" dirty="0" smtClean="0">
              <a:sym typeface="Wingdings" pitchFamily="2" charset="2"/>
            </a:endParaRPr>
          </a:p>
          <a:p>
            <a:pPr>
              <a:buNone/>
            </a:pPr>
            <a:r>
              <a:rPr lang="ko-KR" altLang="en-US" sz="1200" dirty="0" smtClean="0">
                <a:sym typeface="Wingdings" pitchFamily="2" charset="2"/>
              </a:rPr>
              <a:t>그러나 정식 마이크로 마우스 대회처럼 중앙에 있는 목적지를 찍고 돌아와야 하는 경우에는 좌수법이나 우수법으로는 불가능하다</a:t>
            </a:r>
            <a:r>
              <a:rPr lang="en-US" altLang="ko-KR" sz="1200" dirty="0" smtClean="0">
                <a:sym typeface="Wingdings" pitchFamily="2" charset="2"/>
              </a:rPr>
              <a:t>.</a:t>
            </a:r>
          </a:p>
          <a:p>
            <a:pPr>
              <a:buNone/>
            </a:pPr>
            <a:endParaRPr lang="en-US" altLang="ko-KR" sz="1200" dirty="0" smtClean="0">
              <a:sym typeface="Wingdings" pitchFamily="2" charset="2"/>
            </a:endParaRPr>
          </a:p>
          <a:p>
            <a:pPr>
              <a:buNone/>
            </a:pPr>
            <a:r>
              <a:rPr lang="ko-KR" altLang="en-US" sz="1200" dirty="0" smtClean="0">
                <a:sym typeface="Wingdings" pitchFamily="2" charset="2"/>
              </a:rPr>
              <a:t>현재 로봇이 미로에서 어디 있는지 좌표를 측정하고</a:t>
            </a:r>
            <a:r>
              <a:rPr lang="en-US" altLang="ko-KR" sz="1200" dirty="0" smtClean="0">
                <a:sym typeface="Wingdings" pitchFamily="2" charset="2"/>
              </a:rPr>
              <a:t>, </a:t>
            </a:r>
            <a:r>
              <a:rPr lang="ko-KR" altLang="en-US" sz="1200" dirty="0" smtClean="0">
                <a:sym typeface="Wingdings" pitchFamily="2" charset="2"/>
              </a:rPr>
              <a:t>벽 정보들을 취합하여 미로찾기 알고리즘을 구현해야함</a:t>
            </a:r>
            <a:r>
              <a:rPr lang="en-US" altLang="ko-KR" sz="1200" dirty="0" smtClean="0">
                <a:sym typeface="Wingdings" pitchFamily="2" charset="2"/>
              </a:rPr>
              <a:t>.</a:t>
            </a:r>
          </a:p>
          <a:p>
            <a:pPr>
              <a:buNone/>
            </a:pPr>
            <a:endParaRPr lang="en-US" altLang="ko-KR" sz="1200" dirty="0" smtClean="0">
              <a:sym typeface="Wingdings" pitchFamily="2" charset="2"/>
            </a:endParaRPr>
          </a:p>
          <a:p>
            <a:pPr>
              <a:buAutoNum type="arabicPeriod"/>
            </a:pPr>
            <a:r>
              <a:rPr lang="ko-KR" altLang="en-US" sz="1200" dirty="0" smtClean="0">
                <a:sym typeface="Wingdings" pitchFamily="2" charset="2"/>
              </a:rPr>
              <a:t>좌표 계산 </a:t>
            </a:r>
            <a:r>
              <a:rPr lang="en-US" altLang="ko-KR" sz="1200" dirty="0" smtClean="0">
                <a:sym typeface="Wingdings" pitchFamily="2" charset="2"/>
              </a:rPr>
              <a:t>: </a:t>
            </a:r>
            <a:r>
              <a:rPr lang="ko-KR" altLang="en-US" sz="1200" dirty="0" smtClean="0">
                <a:sym typeface="Wingdings" pitchFamily="2" charset="2"/>
              </a:rPr>
              <a:t>출발점에서 모터의 회전 스텝수를 판단하여 이동 거리를 측정한다</a:t>
            </a:r>
            <a:r>
              <a:rPr lang="en-US" altLang="ko-KR" sz="1200" dirty="0" smtClean="0">
                <a:sym typeface="Wingdings" pitchFamily="2" charset="2"/>
              </a:rPr>
              <a:t>. </a:t>
            </a:r>
            <a:r>
              <a:rPr lang="ko-KR" altLang="en-US" sz="1200" dirty="0" smtClean="0">
                <a:sym typeface="Wingdings" pitchFamily="2" charset="2"/>
              </a:rPr>
              <a:t>미로 한칸의 크기를 알고 있으므로 이동 거리와 로봇 회전 상태를 이용하여 로봇의 위치를 알아 낼수 있다</a:t>
            </a:r>
            <a:r>
              <a:rPr lang="en-US" altLang="ko-KR" sz="1200" dirty="0" smtClean="0">
                <a:sym typeface="Wingdings" pitchFamily="2" charset="2"/>
              </a:rPr>
              <a:t>.</a:t>
            </a:r>
          </a:p>
          <a:p>
            <a:pPr>
              <a:buAutoNum type="arabicPeriod"/>
            </a:pPr>
            <a:r>
              <a:rPr lang="ko-KR" altLang="en-US" sz="1200" dirty="0" smtClean="0">
                <a:sym typeface="Wingdings" pitchFamily="2" charset="2"/>
              </a:rPr>
              <a:t>벽정보 저장 </a:t>
            </a:r>
            <a:r>
              <a:rPr lang="en-US" altLang="ko-KR" sz="1200" dirty="0" smtClean="0">
                <a:sym typeface="Wingdings" pitchFamily="2" charset="2"/>
              </a:rPr>
              <a:t>: </a:t>
            </a:r>
            <a:r>
              <a:rPr lang="ko-KR" altLang="en-US" sz="1200" dirty="0" smtClean="0">
                <a:sym typeface="Wingdings" pitchFamily="2" charset="2"/>
              </a:rPr>
              <a:t>미로에 각 위치마다 벽의 유무를 저장한다</a:t>
            </a:r>
            <a:r>
              <a:rPr lang="en-US" altLang="ko-KR" sz="1200" dirty="0" smtClean="0">
                <a:sym typeface="Wingdings" pitchFamily="2" charset="2"/>
              </a:rPr>
              <a:t>.</a:t>
            </a:r>
          </a:p>
          <a:p>
            <a:pPr>
              <a:buAutoNum type="arabicPeriod"/>
            </a:pPr>
            <a:r>
              <a:rPr lang="ko-KR" altLang="en-US" sz="1200" dirty="0" smtClean="0">
                <a:sym typeface="Wingdings" pitchFamily="2" charset="2"/>
              </a:rPr>
              <a:t>알고리즘 </a:t>
            </a:r>
            <a:r>
              <a:rPr lang="en-US" altLang="ko-KR" sz="1200" dirty="0" smtClean="0">
                <a:sym typeface="Wingdings" pitchFamily="2" charset="2"/>
              </a:rPr>
              <a:t>: </a:t>
            </a:r>
            <a:r>
              <a:rPr lang="ko-KR" altLang="en-US" sz="1200" dirty="0" smtClean="0">
                <a:sym typeface="Wingdings" pitchFamily="2" charset="2"/>
              </a:rPr>
              <a:t>확장 좌수법 </a:t>
            </a:r>
            <a:r>
              <a:rPr lang="en-US" altLang="ko-KR" sz="1200" dirty="0" smtClean="0">
                <a:sym typeface="Wingdings" pitchFamily="2" charset="2"/>
              </a:rPr>
              <a:t>– </a:t>
            </a:r>
            <a:r>
              <a:rPr lang="ko-KR" altLang="en-US" sz="1200" dirty="0" smtClean="0">
                <a:sym typeface="Wingdings" pitchFamily="2" charset="2"/>
              </a:rPr>
              <a:t>좌심법에서 중앙쪽으로 이동하도록  구현</a:t>
            </a:r>
            <a:r>
              <a:rPr lang="en-US" altLang="ko-KR" sz="1200" dirty="0" smtClean="0">
                <a:sym typeface="Wingdings" pitchFamily="2" charset="2"/>
              </a:rPr>
              <a:t>,</a:t>
            </a:r>
          </a:p>
          <a:p>
            <a:pPr>
              <a:buNone/>
            </a:pPr>
            <a:r>
              <a:rPr lang="en-US" altLang="ko-KR" sz="1200" dirty="0" smtClean="0">
                <a:sym typeface="Wingdings" pitchFamily="2" charset="2"/>
              </a:rPr>
              <a:t>                    </a:t>
            </a:r>
            <a:r>
              <a:rPr lang="ko-KR" altLang="en-US" sz="1200" dirty="0" smtClean="0">
                <a:sym typeface="Wingdings" pitchFamily="2" charset="2"/>
              </a:rPr>
              <a:t>구심법 </a:t>
            </a:r>
            <a:r>
              <a:rPr lang="en-US" altLang="ko-KR" sz="1200" dirty="0" smtClean="0">
                <a:sym typeface="Wingdings" pitchFamily="2" charset="2"/>
              </a:rPr>
              <a:t>– </a:t>
            </a:r>
            <a:r>
              <a:rPr lang="ko-KR" altLang="en-US" sz="1200" dirty="0" smtClean="0">
                <a:sym typeface="Wingdings" pitchFamily="2" charset="2"/>
              </a:rPr>
              <a:t>중앙방향으로 우선 순위를 두고 이동</a:t>
            </a:r>
            <a:r>
              <a:rPr lang="en-US" altLang="ko-KR" sz="1200" dirty="0" smtClean="0">
                <a:sym typeface="Wingdings" pitchFamily="2" charset="2"/>
              </a:rPr>
              <a:t>.</a:t>
            </a:r>
          </a:p>
          <a:p>
            <a:pPr>
              <a:buNone/>
            </a:pPr>
            <a:endParaRPr lang="en-US" altLang="ko-KR" sz="1200" dirty="0" smtClean="0">
              <a:sym typeface="Wingdings" pitchFamily="2" charset="2"/>
            </a:endParaRPr>
          </a:p>
          <a:p>
            <a:pPr>
              <a:buFont typeface="Arial" charset="0"/>
              <a:buChar char="•"/>
            </a:pPr>
            <a:r>
              <a:rPr lang="ko-KR" altLang="en-US" sz="1200" dirty="0" smtClean="0">
                <a:sym typeface="Wingdings" pitchFamily="2" charset="2"/>
              </a:rPr>
              <a:t>현재  목표는 입구와 출구가 다른 미로에서 로봇의 좌표 측정까지 구현하여</a:t>
            </a:r>
            <a:r>
              <a:rPr lang="en-US" altLang="ko-KR" sz="1200" dirty="0" smtClean="0">
                <a:sym typeface="Wingdings" pitchFamily="2" charset="2"/>
              </a:rPr>
              <a:t>, </a:t>
            </a:r>
            <a:r>
              <a:rPr lang="ko-KR" altLang="en-US" sz="1200" dirty="0" smtClean="0">
                <a:sym typeface="Wingdings" pitchFamily="2" charset="2"/>
              </a:rPr>
              <a:t>미로의 완주를 목표로 한다</a:t>
            </a:r>
            <a:r>
              <a:rPr lang="en-US" altLang="ko-KR" sz="1200" dirty="0" smtClean="0">
                <a:sym typeface="Wingdings" pitchFamily="2" charset="2"/>
              </a:rPr>
              <a:t>.</a:t>
            </a:r>
          </a:p>
          <a:p>
            <a:pPr>
              <a:buFont typeface="Arial" charset="0"/>
              <a:buChar char="•"/>
            </a:pPr>
            <a:r>
              <a:rPr lang="en-US" altLang="ko-KR" sz="1200" dirty="0" smtClean="0">
                <a:sym typeface="Wingdings" pitchFamily="2" charset="2"/>
              </a:rPr>
              <a:t> </a:t>
            </a:r>
            <a:r>
              <a:rPr lang="ko-KR" altLang="en-US" sz="1200" dirty="0" smtClean="0">
                <a:sym typeface="Wingdings" pitchFamily="2" charset="2"/>
              </a:rPr>
              <a:t>추가적으로 스택의 개념을 사용</a:t>
            </a:r>
            <a:r>
              <a:rPr lang="en-US" altLang="ko-KR" sz="1200" dirty="0" smtClean="0">
                <a:sym typeface="Wingdings" pitchFamily="2" charset="2"/>
              </a:rPr>
              <a:t>, </a:t>
            </a:r>
            <a:r>
              <a:rPr lang="ko-KR" altLang="en-US" sz="1200" dirty="0" smtClean="0">
                <a:sym typeface="Wingdings" pitchFamily="2" charset="2"/>
              </a:rPr>
              <a:t>중복으로 지나간 길을 삭제하여 시간 단축을 구현</a:t>
            </a:r>
            <a:r>
              <a:rPr lang="en-US" altLang="ko-KR" sz="1200" dirty="0" smtClean="0">
                <a:sym typeface="Wingdings" pitchFamily="2" charset="2"/>
              </a:rPr>
              <a:t>.</a:t>
            </a:r>
            <a:endParaRPr lang="en-US" altLang="ko-KR" sz="1200" dirty="0" smtClean="0"/>
          </a:p>
          <a:p>
            <a:pPr>
              <a:buNone/>
            </a:pPr>
            <a:endParaRPr lang="ko-KR" altLang="en-US" sz="1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</TotalTime>
  <Words>630</Words>
  <Application>Microsoft Office PowerPoint</Application>
  <PresentationFormat>화면 슬라이드 쇼(4:3)</PresentationFormat>
  <Paragraphs>96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슬라이드 1</vt:lpstr>
      <vt:lpstr>모터제어 </vt:lpstr>
      <vt:lpstr>센서</vt:lpstr>
      <vt:lpstr>이동 방향 결정</vt:lpstr>
      <vt:lpstr>미로 탐색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qqqq</dc:creator>
  <cp:lastModifiedBy>qqqq</cp:lastModifiedBy>
  <cp:revision>18</cp:revision>
  <dcterms:created xsi:type="dcterms:W3CDTF">2018-05-14T02:00:39Z</dcterms:created>
  <dcterms:modified xsi:type="dcterms:W3CDTF">2018-05-17T14:23:19Z</dcterms:modified>
</cp:coreProperties>
</file>