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2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6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9F339-58F2-4D85-B2CA-74C204F329A5}" type="datetimeFigureOut">
              <a:rPr lang="en-US" smtClean="0"/>
              <a:t>3/16/2015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FC5F-29E4-4EFA-8C99-F01671A0A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6487908" y="1151923"/>
            <a:ext cx="4333335" cy="3970639"/>
            <a:chOff x="6487908" y="1151923"/>
            <a:chExt cx="4333335" cy="397063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142205" y="1524000"/>
              <a:ext cx="1" cy="32292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2205" y="4753231"/>
              <a:ext cx="3369277" cy="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142205" y="1890584"/>
              <a:ext cx="2858530" cy="2862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691996" y="475323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(1,0)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4727" y="1705918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(0,1)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938950" y="4687328"/>
              <a:ext cx="123568" cy="1235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080420" y="1840467"/>
              <a:ext cx="123568" cy="1235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080420" y="4679780"/>
              <a:ext cx="123568" cy="1235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15845" y="4363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435255" y="4388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35612" y="21486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87908" y="474156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(0,0)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556427" y="4564446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04987" y="1151923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135612" y="5097161"/>
            <a:ext cx="329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Isoparametric Triangular Element</a:t>
            </a:r>
          </a:p>
        </p:txBody>
      </p:sp>
      <p:sp>
        <p:nvSpPr>
          <p:cNvPr id="74" name="Left-Right Arrow 73"/>
          <p:cNvSpPr/>
          <p:nvPr/>
        </p:nvSpPr>
        <p:spPr>
          <a:xfrm>
            <a:off x="4439263" y="2648463"/>
            <a:ext cx="2035105" cy="16475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05478" y="5097161"/>
            <a:ext cx="274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Triangular Element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18610" y="2213229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Jacobian Matrix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850184" y="1116909"/>
            <a:ext cx="3840300" cy="3781323"/>
            <a:chOff x="850184" y="1116909"/>
            <a:chExt cx="3840300" cy="3781323"/>
          </a:xfrm>
        </p:grpSpPr>
        <p:grpSp>
          <p:nvGrpSpPr>
            <p:cNvPr id="76" name="Group 75"/>
            <p:cNvGrpSpPr/>
            <p:nvPr/>
          </p:nvGrpSpPr>
          <p:grpSpPr>
            <a:xfrm>
              <a:off x="1185889" y="1521255"/>
              <a:ext cx="2706491" cy="3026720"/>
              <a:chOff x="959707" y="1215080"/>
              <a:chExt cx="3052499" cy="3517558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1021492" y="1268627"/>
                <a:ext cx="2706488" cy="283381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3727980" y="1276865"/>
                <a:ext cx="218144" cy="34104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1005017" y="4110681"/>
                <a:ext cx="2925940" cy="57664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3888638" y="4609070"/>
                <a:ext cx="123568" cy="12356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59707" y="4048897"/>
                <a:ext cx="123568" cy="12356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666197" y="1215080"/>
                <a:ext cx="123568" cy="12356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201928" y="380382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622094" y="42716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439922" y="147113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cxnSp>
          <p:nvCxnSpPr>
            <p:cNvPr id="77" name="Straight Connector 76"/>
            <p:cNvCxnSpPr/>
            <p:nvPr/>
          </p:nvCxnSpPr>
          <p:spPr>
            <a:xfrm>
              <a:off x="992210" y="1503405"/>
              <a:ext cx="1" cy="32292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992210" y="4732636"/>
              <a:ext cx="3369277" cy="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406432" y="45289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50184" y="111690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3678356" y="2937474"/>
              <a:ext cx="109561" cy="1063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2358350" y="2767031"/>
              <a:ext cx="109561" cy="1063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414169" y="4191210"/>
              <a:ext cx="109561" cy="1063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Oval 86"/>
          <p:cNvSpPr/>
          <p:nvPr/>
        </p:nvSpPr>
        <p:spPr>
          <a:xfrm>
            <a:off x="7087423" y="3240298"/>
            <a:ext cx="109561" cy="1063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475838" y="4695949"/>
            <a:ext cx="109561" cy="1063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475838" y="3240987"/>
            <a:ext cx="109561" cy="1063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342461" y="309261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(0,0.5)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8104705" y="474911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(0.5,0)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586937" y="309467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(0.5,0.5)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367387" y="4362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8208542" y="3240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7235166" y="3104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352571" y="3821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378304" y="2786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36983" y="270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253283" y="1693474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 Frame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036590" y="1705916"/>
            <a:ext cx="226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Isoparametric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6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Ryan</dc:creator>
  <cp:lastModifiedBy>Tyler Ryan</cp:lastModifiedBy>
  <cp:revision>8</cp:revision>
  <dcterms:created xsi:type="dcterms:W3CDTF">2015-03-17T03:22:34Z</dcterms:created>
  <dcterms:modified xsi:type="dcterms:W3CDTF">2015-03-17T07:49:54Z</dcterms:modified>
</cp:coreProperties>
</file>