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4" r:id="rId6"/>
    <p:sldId id="260" r:id="rId7"/>
    <p:sldId id="262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621030" y="1675130"/>
            <a:ext cx="11118850" cy="190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day08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公共样式的提取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9660" y="444500"/>
            <a:ext cx="78752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>
                    <a:lumMod val="85000"/>
                  </a:schemeClr>
                </a:solidFill>
              </a:rPr>
              <a:t>2.css2d</a:t>
            </a:r>
            <a:r>
              <a:rPr lang="zh-CN" altLang="en-US" sz="4800">
                <a:solidFill>
                  <a:schemeClr val="bg1">
                    <a:lumMod val="85000"/>
                  </a:schemeClr>
                </a:solidFill>
              </a:rPr>
              <a:t>转换</a:t>
            </a:r>
            <a:endParaRPr lang="zh-CN" altLang="en-US" sz="4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transform:translate(x,y) rotate(30deg) 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位移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translate(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旋转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rotate()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缩放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scale(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倾斜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skew(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85000"/>
                  </a:schemeClr>
                </a:solidFill>
              </a:rPr>
              <a:t>配合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transform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属性使用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2.1translate位移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该元素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移动的位置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，取决于宽度（X轴）和高度（Y)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translate(x,y)  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横坐标方向移动的距离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纵坐标方向移动的距离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div#div2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transform:translate(50px,100px);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-ms-transform:translate(50px,100px); /* IE 9 */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-webkit-transform:translate(50px,100px); /* Safari and Chrome */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4425" y="-15875"/>
            <a:ext cx="787527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再说垂直水平居中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//HTML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&lt;div class="one"&gt;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&lt;div class="two"&gt;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&lt;/div&gt;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&lt;/div&gt;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//css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.one{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width:400px;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height:400px;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background-color: red;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position: relative;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.two{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width:100px;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height:100px;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background-color: pink;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position: absolute;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margin:auto;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left:0;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top:0;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bottom:0;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right:0;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9655" y="54610"/>
            <a:ext cx="78752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2.2旋转rotate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div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{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transform: rotate(30deg);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-ms-transform: rotate(30deg); /* IE 9 */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-webkit-transform: rotate(30deg); /* Safari and Chrome */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}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2.3缩放scale()方法，该元素增加或减少的大小，取决于宽度（X轴）和高度（Y轴）的参数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//scale（2,3）转变宽度为原来的大小的2倍，和其原始大小3倍的高度。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-ms-transform:scale(2,3); /* IE 9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-webkit-transform: scale(2,3); /* Safari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transform: scale(2,3); /* 标准语法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2.4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倾斜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skew(x,y) 方法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x表示水平方向,y表示垂直方向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transform: skew(30deg,20deg);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-ms-transform: skew(30deg,20deg); /* IE 9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-webkit-transform: skew(30deg,20deg); /* Safari and Chrome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83235" y="3368040"/>
            <a:ext cx="11118850" cy="820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3.transition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24505" y="304165"/>
            <a:ext cx="63182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CSS3 过渡（transition） </a:t>
            </a:r>
            <a:r>
              <a:rPr lang="zh-CN" altLang="en-US">
                <a:solidFill>
                  <a:srgbClr val="FF0000"/>
                </a:solidFill>
              </a:rPr>
              <a:t>配合hover使用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//改变宽度时长为2秒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transition: width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-webkit-transition: width 2s; /* Safari */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div:hover{ 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width:100px;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多项改变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transition: width 2s, height 2s, transform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// transition: all 2s;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-webkit-transition: width 2s, height 2s, -webkit-transform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div:hover{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width:200px;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height:200px; 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transform:rotate(30deg)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演示</Application>
  <PresentationFormat>宽屏</PresentationFormat>
  <Paragraphs>101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2017-06-23T08:41:00Z</dcterms:created>
  <dcterms:modified xsi:type="dcterms:W3CDTF">2017-11-04T02:34:07Z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