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30702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day09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-78105"/>
            <a:ext cx="11118850" cy="5144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动画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animation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定义@keyframes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@keyframes myfirst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{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from {background: red;}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to {background: yellow;}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B.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@keyframes myfirst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{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0%   {background: red;}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25%  {background: yellow;}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50%  {background: blue;}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100% {background: green;}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div{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animation:myfirst 2s;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div{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animation:myfirst 2s infinite;  //</a:t>
            </a:r>
            <a:r>
              <a:rPr lang="zh-CN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无限循环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黑体</vt:lpstr>
      <vt:lpstr>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2017-06-29T02:58:00Z</dcterms:created>
  <dcterms:modified xsi:type="dcterms:W3CDTF">2017-07-25T07:25:53Z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