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DC5-5B61-4E17-93A8-2AFD82E3E86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8FB4-8DD8-4B1C-AD45-9E3CB424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0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DC5-5B61-4E17-93A8-2AFD82E3E86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8FB4-8DD8-4B1C-AD45-9E3CB424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94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DC5-5B61-4E17-93A8-2AFD82E3E86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8FB4-8DD8-4B1C-AD45-9E3CB424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8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DC5-5B61-4E17-93A8-2AFD82E3E86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8FB4-8DD8-4B1C-AD45-9E3CB424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0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DC5-5B61-4E17-93A8-2AFD82E3E86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8FB4-8DD8-4B1C-AD45-9E3CB424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5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DC5-5B61-4E17-93A8-2AFD82E3E86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8FB4-8DD8-4B1C-AD45-9E3CB424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2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DC5-5B61-4E17-93A8-2AFD82E3E86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8FB4-8DD8-4B1C-AD45-9E3CB424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1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DC5-5B61-4E17-93A8-2AFD82E3E86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8FB4-8DD8-4B1C-AD45-9E3CB424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1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DC5-5B61-4E17-93A8-2AFD82E3E86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8FB4-8DD8-4B1C-AD45-9E3CB424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6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DC5-5B61-4E17-93A8-2AFD82E3E86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8FB4-8DD8-4B1C-AD45-9E3CB424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1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DC5-5B61-4E17-93A8-2AFD82E3E86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8FB4-8DD8-4B1C-AD45-9E3CB424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8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BDC5-5B61-4E17-93A8-2AFD82E3E86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F8FB4-8DD8-4B1C-AD45-9E3CB424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0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내부 저장소 4"/>
          <p:cNvSpPr/>
          <p:nvPr/>
        </p:nvSpPr>
        <p:spPr>
          <a:xfrm>
            <a:off x="1906073" y="1416678"/>
            <a:ext cx="3065172" cy="2382591"/>
          </a:xfrm>
          <a:prstGeom prst="flowChartInternalStorag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48064" y="727505"/>
            <a:ext cx="215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열 </a:t>
            </a:r>
            <a:r>
              <a:rPr lang="en-US" altLang="ko-KR" sz="1200" smtClean="0"/>
              <a:t>( </a:t>
            </a:r>
            <a:r>
              <a:rPr lang="ko-KR" altLang="en-US" sz="1200" smtClean="0"/>
              <a:t>컬럼</a:t>
            </a:r>
            <a:r>
              <a:rPr lang="en-US" altLang="ko-KR" sz="1200" smtClean="0"/>
              <a:t>, </a:t>
            </a:r>
            <a:r>
              <a:rPr lang="ko-KR" altLang="en-US" sz="1200" smtClean="0"/>
              <a:t>속성</a:t>
            </a:r>
            <a:r>
              <a:rPr lang="en-US" altLang="ko-KR" sz="1200" smtClean="0"/>
              <a:t>, </a:t>
            </a:r>
            <a:r>
              <a:rPr lang="ko-KR" altLang="en-US" sz="1200" smtClean="0"/>
              <a:t>어트리뷰트 </a:t>
            </a:r>
            <a:r>
              <a:rPr lang="en-US" altLang="ko-KR" sz="1200" smtClean="0"/>
              <a:t>)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402266" y="1851287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행 </a:t>
            </a:r>
            <a:r>
              <a:rPr lang="en-US" altLang="ko-KR" sz="1200" smtClean="0"/>
              <a:t>( </a:t>
            </a:r>
            <a:r>
              <a:rPr lang="ko-KR" altLang="en-US" sz="1200" smtClean="0"/>
              <a:t>로우</a:t>
            </a:r>
            <a:r>
              <a:rPr lang="en-US" altLang="ko-KR" sz="1200" smtClean="0"/>
              <a:t>, </a:t>
            </a:r>
            <a:r>
              <a:rPr lang="ko-KR" altLang="en-US" sz="1200" smtClean="0"/>
              <a:t>튜플 </a:t>
            </a:r>
            <a:r>
              <a:rPr lang="en-US" altLang="ko-KR" sz="1200" smtClean="0"/>
              <a:t>)</a:t>
            </a:r>
            <a:endParaRPr lang="ko-KR" altLang="en-US" sz="1200"/>
          </a:p>
        </p:txBody>
      </p:sp>
      <p:cxnSp>
        <p:nvCxnSpPr>
          <p:cNvPr id="11" name="직선 화살표 연결선 10"/>
          <p:cNvCxnSpPr>
            <a:stCxn id="9" idx="3"/>
          </p:cNvCxnSpPr>
          <p:nvPr/>
        </p:nvCxnSpPr>
        <p:spPr>
          <a:xfrm flipV="1">
            <a:off x="1701019" y="1970468"/>
            <a:ext cx="3746745" cy="1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2"/>
          </p:cNvCxnSpPr>
          <p:nvPr/>
        </p:nvCxnSpPr>
        <p:spPr>
          <a:xfrm>
            <a:off x="2726244" y="1004504"/>
            <a:ext cx="4077" cy="312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32597" y="1416678"/>
            <a:ext cx="173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컬럼명 </a:t>
            </a:r>
            <a:r>
              <a:rPr lang="en-US" altLang="ko-KR" sz="1200" smtClean="0"/>
              <a:t>VARCHAR(20)</a:t>
            </a:r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3778755" y="75643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도메인</a:t>
            </a:r>
            <a:endParaRPr lang="ko-KR" altLang="en-US" sz="1200"/>
          </a:p>
        </p:txBody>
      </p:sp>
      <p:cxnSp>
        <p:nvCxnSpPr>
          <p:cNvPr id="20" name="직선 화살표 연결선 19"/>
          <p:cNvCxnSpPr>
            <a:stCxn id="17" idx="2"/>
            <a:endCxn id="16" idx="0"/>
          </p:cNvCxnSpPr>
          <p:nvPr/>
        </p:nvCxnSpPr>
        <p:spPr>
          <a:xfrm>
            <a:off x="4101921" y="1033429"/>
            <a:ext cx="0" cy="38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44468" y="1462636"/>
            <a:ext cx="35533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Entity {</a:t>
            </a:r>
          </a:p>
          <a:p>
            <a:endParaRPr lang="en-US" altLang="ko-KR" sz="1200"/>
          </a:p>
          <a:p>
            <a:r>
              <a:rPr lang="en-US" altLang="ko-KR" sz="1200" smtClean="0"/>
              <a:t>    String </a:t>
            </a:r>
            <a:r>
              <a:rPr lang="ko-KR" altLang="en-US" sz="1200" smtClean="0"/>
              <a:t>컬럼명</a:t>
            </a:r>
            <a:r>
              <a:rPr lang="en-US" altLang="ko-KR" sz="1200" smtClean="0"/>
              <a:t>;</a:t>
            </a:r>
            <a:r>
              <a:rPr lang="ko-KR" altLang="en-US" sz="1200" smtClean="0"/>
              <a:t> 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}</a:t>
            </a:r>
          </a:p>
          <a:p>
            <a:endParaRPr lang="en-US" altLang="ko-KR" sz="1200"/>
          </a:p>
          <a:p>
            <a:r>
              <a:rPr lang="ko-KR" altLang="en-US" sz="1200" b="1" smtClean="0"/>
              <a:t>엔티티 클래스와 테이블은 동일하여야 한다</a:t>
            </a:r>
            <a:r>
              <a:rPr lang="en-US" altLang="ko-KR" sz="1200" b="1" smtClean="0"/>
              <a:t>.</a:t>
            </a:r>
            <a:endParaRPr lang="ko-KR" altLang="en-US" sz="1200" b="1"/>
          </a:p>
        </p:txBody>
      </p:sp>
      <p:sp>
        <p:nvSpPr>
          <p:cNvPr id="24" name="TextBox 23"/>
          <p:cNvSpPr txBox="1"/>
          <p:nvPr/>
        </p:nvSpPr>
        <p:spPr>
          <a:xfrm>
            <a:off x="1140222" y="1093304"/>
            <a:ext cx="71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Table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91416" y="1047346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Entity Class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40222" y="4272240"/>
            <a:ext cx="79609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Entity</a:t>
            </a:r>
            <a:r>
              <a:rPr lang="ko-KR" altLang="en-US" smtClean="0"/>
              <a:t>의 개념 </a:t>
            </a:r>
            <a:endParaRPr lang="en-US" altLang="ko-KR" smtClean="0"/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Table</a:t>
            </a:r>
            <a:r>
              <a:rPr lang="ko-KR" altLang="en-US" sz="1200" smtClean="0"/>
              <a:t>은 </a:t>
            </a:r>
            <a:r>
              <a:rPr lang="en-US" altLang="ko-KR" sz="1200" smtClean="0"/>
              <a:t>DB</a:t>
            </a:r>
            <a:r>
              <a:rPr lang="ko-KR" altLang="en-US" sz="1200" smtClean="0"/>
              <a:t>의 문법적인 개념이고 </a:t>
            </a:r>
            <a:r>
              <a:rPr lang="en-US" altLang="ko-KR" sz="1200" smtClean="0"/>
              <a:t>Entity</a:t>
            </a:r>
            <a:r>
              <a:rPr lang="ko-KR" altLang="en-US" sz="1200" smtClean="0"/>
              <a:t>는 논리적인 개념임</a:t>
            </a:r>
            <a:r>
              <a:rPr lang="en-US" altLang="ko-KR" sz="1200" smtClean="0"/>
              <a:t>. Table</a:t>
            </a:r>
            <a:r>
              <a:rPr lang="ko-KR" altLang="en-US" sz="1200" smtClean="0"/>
              <a:t>에서 </a:t>
            </a:r>
            <a:r>
              <a:rPr lang="en-US" altLang="ko-KR" sz="1200" smtClean="0"/>
              <a:t>Entity</a:t>
            </a:r>
            <a:r>
              <a:rPr lang="ko-KR" altLang="en-US" sz="1200" smtClean="0"/>
              <a:t>가 되기 위해 몇 가지 조건이 있음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ko-KR" altLang="en-US" sz="12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94" y="4802635"/>
            <a:ext cx="48291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smkim</dc:creator>
  <cp:lastModifiedBy>smkim</cp:lastModifiedBy>
  <cp:revision>3</cp:revision>
  <dcterms:created xsi:type="dcterms:W3CDTF">2021-06-24T05:10:19Z</dcterms:created>
  <dcterms:modified xsi:type="dcterms:W3CDTF">2021-06-24T05:20:44Z</dcterms:modified>
</cp:coreProperties>
</file>