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87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3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0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35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637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9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1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7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3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2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46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30F26-6F79-43F1-A9D6-4A1FCA47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4157"/>
          </a:xfrm>
        </p:spPr>
        <p:txBody>
          <a:bodyPr/>
          <a:lstStyle/>
          <a:p>
            <a:r>
              <a:rPr lang="en-US" dirty="0"/>
              <a:t>A Basic Neural Net</a:t>
            </a:r>
            <a:br>
              <a:rPr lang="en-US" dirty="0"/>
            </a:br>
            <a:r>
              <a:rPr lang="en-US" sz="1400" dirty="0"/>
              <a:t>Trevor Santiago 4051512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4285C-0103-4F10-AFA4-69D59B04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4514"/>
            <a:ext cx="8946541" cy="4643886"/>
          </a:xfrm>
        </p:spPr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Personal interest in data science/machine learning</a:t>
            </a:r>
          </a:p>
          <a:p>
            <a:pPr lvl="1"/>
            <a:r>
              <a:rPr lang="en-US" dirty="0"/>
              <a:t>Learn the basics of ANN’s for building upon later</a:t>
            </a:r>
          </a:p>
          <a:p>
            <a:pPr lvl="1"/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Attempt creation of my first ever network</a:t>
            </a:r>
          </a:p>
          <a:p>
            <a:pPr lvl="1"/>
            <a:r>
              <a:rPr lang="en-US" dirty="0"/>
              <a:t>Estimate a sine wave</a:t>
            </a:r>
          </a:p>
          <a:p>
            <a:pPr lvl="1"/>
            <a:r>
              <a:rPr lang="en-US" dirty="0"/>
              <a:t>Use gradient descent to improve accuracy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11BE9-CDC5-4D12-BAB6-3423A57F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19" y="4194818"/>
            <a:ext cx="2626769" cy="21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9265-9CB7-42C3-826C-D4D09D9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98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77D3-AD83-453A-9FE1-2BCAF7F10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40612"/>
                <a:ext cx="8946541" cy="4807788"/>
              </a:xfrm>
            </p:spPr>
            <p:txBody>
              <a:bodyPr/>
              <a:lstStyle/>
              <a:p>
                <a:r>
                  <a:rPr lang="en-US" dirty="0"/>
                  <a:t>Goal: Minimize Cost Function</a:t>
                </a:r>
              </a:p>
              <a:p>
                <a:pPr lvl="1"/>
                <a:r>
                  <a:rPr lang="en-US" dirty="0"/>
                  <a:t>Use half-mean squared error as a cost in the output of the neural net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𝑀𝑆𝐸</m:t>
                    </m:r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  <m:r>
                          <a:rPr lang="en-US" i="1"/>
                          <m:t>𝑚</m:t>
                        </m:r>
                      </m:den>
                    </m:f>
                    <m:r>
                      <a:rPr lang="en-US" i="1"/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/>
                                    </m:ctrlPr>
                                  </m:acc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value of the prediction, and 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 is the actual value</a:t>
                </a:r>
              </a:p>
              <a:p>
                <a:pPr lvl="1"/>
                <a:r>
                  <a:rPr lang="en-US" dirty="0"/>
                  <a:t>Use gradient descent as a method to minimize the MSE</a:t>
                </a:r>
              </a:p>
              <a:p>
                <a:pPr lvl="2"/>
                <a:r>
                  <a:rPr lang="en-US" dirty="0"/>
                  <a:t>Can apply gradient descent here because MSE is continuously differentiable for all inputs</a:t>
                </a:r>
              </a:p>
              <a:p>
                <a:pPr lvl="2"/>
                <a:r>
                  <a:rPr lang="en-US" dirty="0"/>
                  <a:t>The gradient we then use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en-US" i="1" smtClean="0"/>
                            </m:ctrlPr>
                          </m:sSubPr>
                          <m:e>
                            <m:r>
                              <a:rPr lang="en-US" i="1" smtClean="0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input that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Use this gradient to update the weights in the network with learning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+1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−</m:t>
                    </m:r>
                    <m:r>
                      <a:rPr lang="en-US" i="1"/>
                      <m:t>𝛼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𝐺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77D3-AD83-453A-9FE1-2BCAF7F10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40612"/>
                <a:ext cx="8946541" cy="4807788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616FEF-1B1B-453A-9459-CAAEF4543D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2557" y="5598520"/>
            <a:ext cx="3448050" cy="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3DB9-4C76-4D0D-B533-158877AF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849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D8E73-D0A3-4D62-AA6A-CEDA524B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33578"/>
                <a:ext cx="8946541" cy="5014822"/>
              </a:xfrm>
            </p:spPr>
            <p:txBody>
              <a:bodyPr/>
              <a:lstStyle/>
              <a:p>
                <a:r>
                  <a:rPr lang="en-US" dirty="0"/>
                  <a:t>Started with randomly generated sine wave data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=0.0001</m:t>
                    </m:r>
                  </m:oMath>
                </a14:m>
                <a:r>
                  <a:rPr lang="en-US" dirty="0"/>
                  <a:t> and 500 epochs we get the following cost vs. epoch graph showing the work done by gradient descent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resulted in the following predicted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D8E73-D0A3-4D62-AA6A-CEDA524B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33578"/>
                <a:ext cx="8946541" cy="5014822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7F5713-9F8A-4A3B-96BF-AC3E06FA5F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96954" y="609600"/>
            <a:ext cx="2465296" cy="1650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97E45-C93B-4E22-83C2-2B37177727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93280" y="3496483"/>
            <a:ext cx="2219595" cy="1453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84ECE-B3DF-4818-935A-3634D033B47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21182" y="4223259"/>
            <a:ext cx="2934869" cy="20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5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404</TotalTime>
  <Words>183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Century Gothic</vt:lpstr>
      <vt:lpstr>Mesh</vt:lpstr>
      <vt:lpstr>A Basic Neural Net Trevor Santiago 4051512</vt:lpstr>
      <vt:lpstr>Methods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Basic Neural Net Trevor Santiago 4051512</dc:title>
  <dc:creator>Trevor Santiago</dc:creator>
  <cp:lastModifiedBy>Trevor Santiago</cp:lastModifiedBy>
  <cp:revision>12</cp:revision>
  <dcterms:created xsi:type="dcterms:W3CDTF">2019-06-07T21:21:31Z</dcterms:created>
  <dcterms:modified xsi:type="dcterms:W3CDTF">2019-06-08T04:06:25Z</dcterms:modified>
</cp:coreProperties>
</file>