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60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4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17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DE6E-CCE9-47C2-B322-B1AB1F75C222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CA72-4981-4E3B-B42B-6BCE26AE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4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i5019@psu.edu" TargetMode="External"/><Relationship Id="rId2" Type="http://schemas.openxmlformats.org/officeDocument/2006/relationships/hyperlink" Target="mailto:gvw5064@ps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rf5021@psu.edu" TargetMode="External"/><Relationship Id="rId5" Type="http://schemas.openxmlformats.org/officeDocument/2006/relationships/hyperlink" Target="mailto:sjp5665@psu.edu" TargetMode="External"/><Relationship Id="rId4" Type="http://schemas.openxmlformats.org/officeDocument/2006/relationships/hyperlink" Target="mailto:tjs684@p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5A48-3110-4DA8-9BEC-0B25F29B7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Rugby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C50B-A4CE-4B3A-AB9D-7EABBF4E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3645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Greg Westfall – </a:t>
            </a:r>
            <a:r>
              <a:rPr lang="en-US" dirty="0">
                <a:hlinkClick r:id="rId2"/>
              </a:rPr>
              <a:t>gvw5064@psu.edu</a:t>
            </a:r>
            <a:endParaRPr lang="en-US" dirty="0"/>
          </a:p>
          <a:p>
            <a:r>
              <a:rPr lang="en-US" dirty="0"/>
              <a:t>Drew </a:t>
            </a:r>
            <a:r>
              <a:rPr lang="en-US" dirty="0" err="1"/>
              <a:t>Insley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dki5019@psu.edu</a:t>
            </a:r>
            <a:endParaRPr lang="en-US" dirty="0"/>
          </a:p>
          <a:p>
            <a:r>
              <a:rPr lang="en-US" dirty="0"/>
              <a:t>TJ Schaeffer - </a:t>
            </a:r>
            <a:r>
              <a:rPr lang="en-US" dirty="0">
                <a:hlinkClick r:id="rId4"/>
              </a:rPr>
              <a:t>tjs684@psu.edu</a:t>
            </a:r>
            <a:endParaRPr lang="en-US" dirty="0"/>
          </a:p>
          <a:p>
            <a:r>
              <a:rPr lang="en-US" dirty="0"/>
              <a:t>Stephen </a:t>
            </a:r>
            <a:r>
              <a:rPr lang="en-US" dirty="0" err="1"/>
              <a:t>Polacheck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sjp5665@psu.edu</a:t>
            </a:r>
            <a:endParaRPr lang="en-US" dirty="0"/>
          </a:p>
          <a:p>
            <a:r>
              <a:rPr lang="en-US" dirty="0"/>
              <a:t>Isaac Freeman - </a:t>
            </a:r>
            <a:r>
              <a:rPr lang="en-US" dirty="0">
                <a:hlinkClick r:id="rId6"/>
              </a:rPr>
              <a:t>irf5021@psu.edu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1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99A3-4B7A-4577-B7A8-5D6699AB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6F97-E9DC-4D27-B36F-A6FD03AE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Examined one possible effect of fatigue: injury</a:t>
            </a:r>
          </a:p>
          <a:p>
            <a:r>
              <a:rPr lang="en-US" dirty="0"/>
              <a:t>Injury is detrimental to the team, especially in a game of 7’s, so it is imperative to avoid it at all costs</a:t>
            </a:r>
          </a:p>
          <a:p>
            <a:r>
              <a:rPr lang="en-US" dirty="0"/>
              <a:t>Decided to explore pain, a common precursor to injury</a:t>
            </a:r>
          </a:p>
          <a:p>
            <a:r>
              <a:rPr lang="en-US" dirty="0"/>
              <a:t>Aimed to find a better way to predict pain other than solely using fatigue</a:t>
            </a:r>
          </a:p>
          <a:p>
            <a:r>
              <a:rPr lang="en-US" dirty="0"/>
              <a:t>Chose to examine this by using a random forest and regression 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3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BDE19-2883-4C42-8614-2B79D470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581A4540-88CF-4694-9AE0-CFB40999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275729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Computed a null model for predicting pain</a:t>
            </a:r>
          </a:p>
          <a:p>
            <a:r>
              <a:rPr lang="en-US" dirty="0"/>
              <a:t>Made three random forests with the following predictors:</a:t>
            </a:r>
          </a:p>
          <a:p>
            <a:pPr lvl="1"/>
            <a:r>
              <a:rPr lang="en-US" sz="1800" dirty="0"/>
              <a:t>Fatigue</a:t>
            </a:r>
          </a:p>
          <a:p>
            <a:pPr lvl="1"/>
            <a:r>
              <a:rPr lang="en-US" sz="1800" dirty="0" err="1"/>
              <a:t>MonitoringScore</a:t>
            </a:r>
            <a:r>
              <a:rPr lang="en-US" sz="1800" dirty="0"/>
              <a:t> (Fatigue &amp; other factors)</a:t>
            </a:r>
          </a:p>
          <a:p>
            <a:pPr lvl="1"/>
            <a:r>
              <a:rPr lang="en-US" sz="1800" dirty="0" err="1"/>
              <a:t>MonitoringScore</a:t>
            </a:r>
            <a:r>
              <a:rPr lang="en-US" sz="1800" dirty="0"/>
              <a:t>, </a:t>
            </a:r>
            <a:r>
              <a:rPr lang="en-US" sz="1800" dirty="0" err="1"/>
              <a:t>SleepHours</a:t>
            </a:r>
            <a:r>
              <a:rPr lang="en-US" sz="1800" dirty="0"/>
              <a:t>, and </a:t>
            </a:r>
            <a:r>
              <a:rPr lang="en-US" sz="1800" dirty="0" err="1"/>
              <a:t>SleepQuality</a:t>
            </a:r>
            <a:endParaRPr lang="en-US" sz="1800" dirty="0"/>
          </a:p>
          <a:p>
            <a:r>
              <a:rPr lang="en-US" dirty="0"/>
              <a:t>Model with most predictors was also most accurate</a:t>
            </a:r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97A21B5D-1F48-47F1-99B4-7E7907FC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992217"/>
            <a:ext cx="6303134" cy="484308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8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DD29-2A9C-471F-9404-1D050FDC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F46890B3-F0F1-4A96-8AA6-C8541EB5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As </a:t>
            </a:r>
            <a:r>
              <a:rPr lang="en-US" dirty="0" err="1"/>
              <a:t>MonitoringScore</a:t>
            </a:r>
            <a:r>
              <a:rPr lang="en-US" dirty="0"/>
              <a:t> and </a:t>
            </a:r>
            <a:r>
              <a:rPr lang="en-US" dirty="0" err="1"/>
              <a:t>SleepQuality</a:t>
            </a:r>
            <a:r>
              <a:rPr lang="en-US" dirty="0"/>
              <a:t> increase, the chance an athlete feels pain goes down</a:t>
            </a:r>
          </a:p>
          <a:p>
            <a:r>
              <a:rPr lang="en-US" dirty="0"/>
              <a:t>We recommend that coaches:</a:t>
            </a:r>
          </a:p>
          <a:p>
            <a:pPr lvl="1"/>
            <a:r>
              <a:rPr lang="en-US" sz="1800" dirty="0"/>
              <a:t>Emphasize recovery</a:t>
            </a:r>
          </a:p>
          <a:p>
            <a:pPr lvl="1"/>
            <a:r>
              <a:rPr lang="en-US" sz="1800" dirty="0"/>
              <a:t>Find ways to improve athletes’ moods</a:t>
            </a:r>
          </a:p>
          <a:p>
            <a:pPr lvl="1"/>
            <a:r>
              <a:rPr lang="en-US" sz="1800" dirty="0"/>
              <a:t>Ensure athletes are getting good quality sleep</a:t>
            </a:r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BBCECDC0-4C84-4213-B807-5BC53DDF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71" y="391003"/>
            <a:ext cx="7183627" cy="194587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7AF797-D359-4EBF-A931-35C770D30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2143" r="5563" b="2856"/>
          <a:stretch/>
        </p:blipFill>
        <p:spPr>
          <a:xfrm>
            <a:off x="5111968" y="2467040"/>
            <a:ext cx="6612834" cy="41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524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187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Rugby Analysis</vt:lpstr>
      <vt:lpstr>Overview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 DataFest</dc:title>
  <dc:creator>Greg Westfall</dc:creator>
  <cp:lastModifiedBy>Schaeffer, Thomas</cp:lastModifiedBy>
  <cp:revision>4</cp:revision>
  <dcterms:created xsi:type="dcterms:W3CDTF">2019-04-07T04:30:01Z</dcterms:created>
  <dcterms:modified xsi:type="dcterms:W3CDTF">2019-11-18T06:16:50Z</dcterms:modified>
</cp:coreProperties>
</file>