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30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CDE-9FD9-4FAC-8FE1-953EA3C40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ADD091-C073-4349-8A6D-11145DB90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B2F67-2710-41BA-AA57-31CD46CE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115B-5735-4090-A1E1-FD60586B89E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3E0BD-6DCB-478A-AD71-C179C590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A5667-47CD-4128-BF3F-3DFF9E71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ACCC-8B63-4265-ACBD-FCB9BCC7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1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46342-17CA-4BED-A276-BDDD35A9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73E577-5206-445D-BB2C-E80A55C7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18E87-343E-41F2-B267-46C7EAA0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115B-5735-4090-A1E1-FD60586B89E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95EDA-6396-46F8-A45D-1DCDB07F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94840-93F2-4E61-A876-ADAEAFCB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ACCC-8B63-4265-ACBD-FCB9BCC7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94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83652E-2B60-4FD1-8208-C3CE99C98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0453B-E441-4E28-A7B2-26841B5F0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CADC3-14EE-4C85-8B91-E72C3E65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115B-5735-4090-A1E1-FD60586B89E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953B1-083F-4582-BDBB-5DE8B795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03733-BCA5-49D0-B734-CE0F26E0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ACCC-8B63-4265-ACBD-FCB9BCC7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7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3F2CE-3668-466B-B4D6-4C4A81C8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2813C-11DC-46E6-B0A1-E554E2B5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5BB1A-AD92-4244-BCB6-92407F3C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115B-5735-4090-A1E1-FD60586B89E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DB260-5A77-4206-8813-B3330D70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52313-4CBC-465B-A324-2DBABA2A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ACCC-8B63-4265-ACBD-FCB9BCC7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1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ABED-1A8F-4EF1-B46D-CED39AE5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02598-8010-4570-9168-BC81F5FF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BA9C1-1D0D-4DB7-A571-416E4A28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115B-5735-4090-A1E1-FD60586B89E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6B757-E15A-4858-B27B-3F6A2FF0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0DD5E-09F9-4CCF-B7A5-BC92FB45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ACCC-8B63-4265-ACBD-FCB9BCC7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06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C6A7B-9FC1-45DA-99D9-F1E05FC4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FD0B42-2CCF-49CC-A04D-3F517811F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C9951B-9E5C-40CA-8276-367E0A149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F1F2F4-3F1D-428A-A925-94628F18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115B-5735-4090-A1E1-FD60586B89E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8D4197-8787-4ACD-871C-3B5B4603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EF931A-9B98-4D15-A81B-294B3E83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ACCC-8B63-4265-ACBD-FCB9BCC7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6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E7BB4-8EAC-4834-93E0-5CBEE209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45AF5-C1DB-4050-B4CF-A2923DE0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C0EDE4-494F-49D0-86C0-D051FE8B1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6233CB-C9BF-4C16-8645-1DFCA37D5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EE9E4E-F9E6-40F9-A485-7D15805D6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2CBA7C-0AF1-4698-9B7F-8D93878A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115B-5735-4090-A1E1-FD60586B89E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8525D3-AA75-40C6-BB40-2479E1C2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245B6E-8292-4FB3-A4AB-6391CEB1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ACCC-8B63-4265-ACBD-FCB9BCC7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7FC1B-3C58-4E25-8563-97CCBB43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04600B-A612-4085-822B-174CE8CC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115B-5735-4090-A1E1-FD60586B89E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7410AB-B1B2-475B-B365-20C7739F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BF3459-DAC3-41F6-86C5-0AB2896D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ACCC-8B63-4265-ACBD-FCB9BCC7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03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1BFE68-1E84-4904-AC7F-B75A3F82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115B-5735-4090-A1E1-FD60586B89E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CA241-0C07-4E0A-9B87-ECC8D3C3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F5A5B2-BD13-40FA-921F-8FED72AD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ACCC-8B63-4265-ACBD-FCB9BCC7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5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D0963-46FD-44E7-9B11-5BE993EC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165E4-5E8B-4849-9A9F-C1C22A53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517DD5-802B-47FD-BEC0-18FF242E2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1F950-39C0-4BEF-A393-3932C0A9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115B-5735-4090-A1E1-FD60586B89E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48D8E-27A4-4BDF-9DC2-A58BCBA7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8DBD5-2FCE-42A0-A967-44BE5BCD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ACCC-8B63-4265-ACBD-FCB9BCC7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5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FF0D6-EB2F-4F3F-92B3-56C61B37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628EE1-0CC4-4458-8001-187663B1A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2115C3-229C-45A0-93D5-FBC5BEB30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A1AEA-5F67-46A5-ACF8-58B91DE0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115B-5735-4090-A1E1-FD60586B89E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CC981E-8E66-40DC-9284-C26A6C2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CB31E-ABBA-4B01-B819-61A771BB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ACCC-8B63-4265-ACBD-FCB9BCC7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6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5588F-B923-4E9A-AEF5-41B9738D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33D3F-6ECF-47AD-AF3F-DB54C1C14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5C771-8B37-4409-9B1A-6F425BEA6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115B-5735-4090-A1E1-FD60586B89E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61ED6-CB20-40A7-BC4A-ABA14BEF0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AB21B-321B-4BD4-90D8-C0C48D09B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AACCC-8B63-4265-ACBD-FCB9BCC7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6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B7FBE5-42AA-42C3-A9E8-E40815D17570}"/>
              </a:ext>
            </a:extLst>
          </p:cNvPr>
          <p:cNvSpPr/>
          <p:nvPr/>
        </p:nvSpPr>
        <p:spPr>
          <a:xfrm>
            <a:off x="1219200" y="1524000"/>
            <a:ext cx="4292600" cy="17743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89BA70-CEF3-4E9F-8F82-5EB883F4D6C9}"/>
              </a:ext>
            </a:extLst>
          </p:cNvPr>
          <p:cNvSpPr/>
          <p:nvPr/>
        </p:nvSpPr>
        <p:spPr>
          <a:xfrm>
            <a:off x="6680200" y="1524000"/>
            <a:ext cx="4292600" cy="2394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25690-5084-4078-AD00-D71B4A78E8AF}"/>
              </a:ext>
            </a:extLst>
          </p:cNvPr>
          <p:cNvSpPr txBox="1"/>
          <p:nvPr/>
        </p:nvSpPr>
        <p:spPr>
          <a:xfrm>
            <a:off x="2305050" y="1062335"/>
            <a:ext cx="212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Person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56427-49F0-4949-A987-62963CEB9CC9}"/>
              </a:ext>
            </a:extLst>
          </p:cNvPr>
          <p:cNvSpPr txBox="1"/>
          <p:nvPr/>
        </p:nvSpPr>
        <p:spPr>
          <a:xfrm>
            <a:off x="7273925" y="1062334"/>
            <a:ext cx="310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Person’s </a:t>
            </a:r>
            <a:r>
              <a:rPr lang="ko-KR" altLang="en-US" sz="2400" dirty="0"/>
              <a:t>프로토타입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95694C-1DBA-4BB5-817E-4E107780175C}"/>
              </a:ext>
            </a:extLst>
          </p:cNvPr>
          <p:cNvSpPr txBox="1"/>
          <p:nvPr/>
        </p:nvSpPr>
        <p:spPr>
          <a:xfrm>
            <a:off x="1289050" y="1753622"/>
            <a:ext cx="397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b="1" dirty="0">
                <a:solidFill>
                  <a:schemeClr val="tx2"/>
                </a:solidFill>
              </a:rPr>
              <a:t>Prototype</a:t>
            </a:r>
          </a:p>
          <a:p>
            <a:pPr marL="342900" indent="-342900">
              <a:buFontTx/>
              <a:buChar char="-"/>
            </a:pPr>
            <a:r>
              <a:rPr lang="en-US" altLang="ko-KR" sz="2400" b="1" dirty="0">
                <a:solidFill>
                  <a:schemeClr val="tx2"/>
                </a:solidFill>
              </a:rPr>
              <a:t>a   = 1</a:t>
            </a:r>
          </a:p>
          <a:p>
            <a:pPr marL="342900" indent="-342900">
              <a:buFontTx/>
              <a:buChar char="-"/>
            </a:pPr>
            <a:r>
              <a:rPr lang="en-US" altLang="ko-KR" sz="2400" b="1" dirty="0">
                <a:solidFill>
                  <a:schemeClr val="tx2"/>
                </a:solidFill>
              </a:rPr>
              <a:t>b   = 2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89376-7ABC-4930-A967-95629587B6F8}"/>
              </a:ext>
            </a:extLst>
          </p:cNvPr>
          <p:cNvSpPr txBox="1"/>
          <p:nvPr/>
        </p:nvSpPr>
        <p:spPr>
          <a:xfrm>
            <a:off x="6921500" y="1753622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- sum</a:t>
            </a:r>
          </a:p>
          <a:p>
            <a:pPr marL="342900" indent="-342900">
              <a:buFontTx/>
              <a:buChar char="-"/>
            </a:pP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</a:rPr>
              <a:t>Constructor</a:t>
            </a:r>
          </a:p>
          <a:p>
            <a:pPr marL="342900" indent="-342900">
              <a:buFontTx/>
              <a:buChar char="-"/>
            </a:pP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</a:rPr>
              <a:t>__proto__</a:t>
            </a:r>
          </a:p>
          <a:p>
            <a:pPr marL="342900" indent="-342900">
              <a:buFontTx/>
              <a:buChar char="-"/>
            </a:pP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</a:rPr>
              <a:t>b   =3</a:t>
            </a:r>
          </a:p>
          <a:p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</a:rPr>
              <a:t>-  c    =4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CC506A4-2E73-4466-9093-CA78469418AE}"/>
              </a:ext>
            </a:extLst>
          </p:cNvPr>
          <p:cNvCxnSpPr>
            <a:cxnSpLocks/>
          </p:cNvCxnSpPr>
          <p:nvPr/>
        </p:nvCxnSpPr>
        <p:spPr>
          <a:xfrm flipV="1">
            <a:off x="3477986" y="1293168"/>
            <a:ext cx="3795939" cy="692496"/>
          </a:xfrm>
          <a:prstGeom prst="curvedConnector3">
            <a:avLst/>
          </a:prstGeom>
          <a:ln w="31750" cap="rnd">
            <a:solidFill>
              <a:schemeClr val="tx1"/>
            </a:solidFill>
            <a:round/>
            <a:headEnd type="oval"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E234F48-BECF-4128-A2AB-FC907625DC06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1293169"/>
            <a:ext cx="3035300" cy="1064370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A86B78-EAEB-4B33-85AB-3E2F26830609}"/>
              </a:ext>
            </a:extLst>
          </p:cNvPr>
          <p:cNvSpPr/>
          <p:nvPr/>
        </p:nvSpPr>
        <p:spPr>
          <a:xfrm>
            <a:off x="1219200" y="4446814"/>
            <a:ext cx="2416629" cy="20682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45991-9A0B-41D0-83E3-6382B81A45B7}"/>
              </a:ext>
            </a:extLst>
          </p:cNvPr>
          <p:cNvSpPr txBox="1"/>
          <p:nvPr/>
        </p:nvSpPr>
        <p:spPr>
          <a:xfrm>
            <a:off x="1469570" y="3973917"/>
            <a:ext cx="1730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/>
              <a:t>kim</a:t>
            </a:r>
            <a:endParaRPr lang="ko-KR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68A855-D23F-42DB-BBF2-67DEC3E52424}"/>
              </a:ext>
            </a:extLst>
          </p:cNvPr>
          <p:cNvSpPr txBox="1"/>
          <p:nvPr/>
        </p:nvSpPr>
        <p:spPr>
          <a:xfrm>
            <a:off x="1469570" y="4735286"/>
            <a:ext cx="24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</a:rPr>
              <a:t>__proto__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FAEE1B-C1DC-498F-8C18-F9DB1F7EE7BB}"/>
              </a:ext>
            </a:extLst>
          </p:cNvPr>
          <p:cNvSpPr/>
          <p:nvPr/>
        </p:nvSpPr>
        <p:spPr>
          <a:xfrm>
            <a:off x="4090081" y="4463143"/>
            <a:ext cx="2416629" cy="20682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661BAD-8449-4EE3-841F-D1B2FD3466F3}"/>
              </a:ext>
            </a:extLst>
          </p:cNvPr>
          <p:cNvSpPr txBox="1"/>
          <p:nvPr/>
        </p:nvSpPr>
        <p:spPr>
          <a:xfrm>
            <a:off x="4340451" y="3990246"/>
            <a:ext cx="1730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lee</a:t>
            </a:r>
            <a:endParaRPr lang="ko-KR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01259-2A08-4A34-8996-A84AF70021E8}"/>
              </a:ext>
            </a:extLst>
          </p:cNvPr>
          <p:cNvSpPr txBox="1"/>
          <p:nvPr/>
        </p:nvSpPr>
        <p:spPr>
          <a:xfrm>
            <a:off x="4340451" y="4751615"/>
            <a:ext cx="241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</a:rPr>
              <a:t>__proto__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7C35F202-EF6B-483C-942E-D79A47F8B62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98825" y="1293167"/>
            <a:ext cx="3975100" cy="3719704"/>
          </a:xfrm>
          <a:prstGeom prst="curvedConnector3">
            <a:avLst/>
          </a:prstGeom>
          <a:ln w="31750" cap="rnd">
            <a:solidFill>
              <a:schemeClr val="tx1"/>
            </a:solidFill>
            <a:round/>
            <a:headEnd type="oval"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8533E45F-A76A-46D8-99FF-73756235850D}"/>
              </a:ext>
            </a:extLst>
          </p:cNvPr>
          <p:cNvSpPr/>
          <p:nvPr/>
        </p:nvSpPr>
        <p:spPr>
          <a:xfrm>
            <a:off x="5984763" y="1293166"/>
            <a:ext cx="1304130" cy="3752363"/>
          </a:xfrm>
          <a:custGeom>
            <a:avLst/>
            <a:gdLst>
              <a:gd name="connsiteX0" fmla="*/ 252751 w 1183480"/>
              <a:gd name="connsiteY0" fmla="*/ 3739243 h 3739243"/>
              <a:gd name="connsiteX1" fmla="*/ 24151 w 1183480"/>
              <a:gd name="connsiteY1" fmla="*/ 2367643 h 3739243"/>
              <a:gd name="connsiteX2" fmla="*/ 73137 w 1183480"/>
              <a:gd name="connsiteY2" fmla="*/ 865414 h 3739243"/>
              <a:gd name="connsiteX3" fmla="*/ 611980 w 1183480"/>
              <a:gd name="connsiteY3" fmla="*/ 244928 h 3739243"/>
              <a:gd name="connsiteX4" fmla="*/ 1183480 w 1183480"/>
              <a:gd name="connsiteY4" fmla="*/ 0 h 373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480" h="3739243">
                <a:moveTo>
                  <a:pt x="252751" y="3739243"/>
                </a:moveTo>
                <a:cubicBezTo>
                  <a:pt x="153419" y="3292928"/>
                  <a:pt x="54087" y="2846614"/>
                  <a:pt x="24151" y="2367643"/>
                </a:cubicBezTo>
                <a:cubicBezTo>
                  <a:pt x="-5785" y="1888672"/>
                  <a:pt x="-24834" y="1219200"/>
                  <a:pt x="73137" y="865414"/>
                </a:cubicBezTo>
                <a:cubicBezTo>
                  <a:pt x="171108" y="511628"/>
                  <a:pt x="426923" y="389164"/>
                  <a:pt x="611980" y="244928"/>
                </a:cubicBezTo>
                <a:cubicBezTo>
                  <a:pt x="797037" y="100692"/>
                  <a:pt x="1031080" y="19050"/>
                  <a:pt x="118348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oval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CB6E7F56-C822-477C-85DD-0619B4926C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71690" y="729177"/>
            <a:ext cx="2162626" cy="2039592"/>
          </a:xfrm>
          <a:prstGeom prst="curvedConnector3">
            <a:avLst>
              <a:gd name="adj1" fmla="val 19127"/>
            </a:avLst>
          </a:prstGeom>
          <a:ln w="3810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4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 차</dc:creator>
  <cp:lastModifiedBy>수 차</cp:lastModifiedBy>
  <cp:revision>6</cp:revision>
  <dcterms:created xsi:type="dcterms:W3CDTF">2021-07-23T10:52:04Z</dcterms:created>
  <dcterms:modified xsi:type="dcterms:W3CDTF">2021-07-30T07:16:22Z</dcterms:modified>
</cp:coreProperties>
</file>