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75" r:id="rId3"/>
    <p:sldId id="284" r:id="rId4"/>
    <p:sldId id="285" r:id="rId5"/>
    <p:sldId id="286" r:id="rId6"/>
    <p:sldId id="287" r:id="rId7"/>
    <p:sldId id="273" r:id="rId8"/>
    <p:sldId id="281" r:id="rId9"/>
    <p:sldId id="288" r:id="rId10"/>
    <p:sldId id="289" r:id="rId11"/>
    <p:sldId id="290" r:id="rId12"/>
    <p:sldId id="291" r:id="rId13"/>
    <p:sldId id="280" r:id="rId14"/>
    <p:sldId id="262" r:id="rId15"/>
  </p:sldIdLst>
  <p:sldSz cx="9906000" cy="6858000" type="A4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210 M고딕 030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a옛날사진관2" panose="02020600000000000000" pitchFamily="18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선희" initials="한" lastIdx="8" clrIdx="0">
    <p:extLst>
      <p:ext uri="{19B8F6BF-5375-455C-9EA6-DF929625EA0E}">
        <p15:presenceInfo xmlns:p15="http://schemas.microsoft.com/office/powerpoint/2012/main" userId="0b2615adb8e7d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8T01:52:36.533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0,'24'0'47,"1"0"-31,-1 0-1,1 0 1,23 0 15,1 0-31,25 0 31,-50 0-31,0 0 16,1 0 0,24 0-1,0 0-15,-25 0 31,0 0-31,1 0 16,-1 0 15,25 0-31,-25 0 16,1 0 0,24 0-16,0 0 15,-25 0 1,0 0-1,25 0-15,25 0 32,-50 0-17,0 0 1,1 0 0,-1 0-16,1 0 15,-1 0 1,25 0-1,-25 0-15,50 0 32,-50 0-17,1 0 1,-1 0 0,0 0-16,50 0 15,-50 0 16,0 0-31,1 0 16,-1 0 0,1 0-16,-1 0 31,1 0-15,48 0-16,-49 0 15,1 0 1,24 0-16,-25 0 15,49 0 1,0 0 0,-48 0-16,-25 24 15,24-24 1,1 0-16,-1 0 31,1 0-15,-1 0-1,25 0 1,-25 0 0,25 0-1,-24 0 1,-1 0 0,0 0 15,1 0-31,-1 0 15,1 0 1,24 0 0,24 0 15,-24 0-15,-25 0-1,1 0 1,-1 0-1,49 0 1,-48 0 0,-1 0-1,0 0 1,1 0-16,-1 0 16,25 0-1,0 0-15,-25 0 16,1 0-1,-1 0 1,50 0-16,-1 0 16,-49 0-1,1 0-15,-1 0 16,0 0 0,1 0-1,-1 0-15,25 0 16,24 0-1,-48 0-15,24 0 16,0 0 0,-25 0-1,0 0-15,1 0 32,-1 0-17,1 0-15,24 0 31,24 0-31,-24 0 16,-25 0 0,1 0-1,23 0 1,26 0 0,23 0-16,-23 0 15,-50 0 1,25 0-1,-25 0-15,1 0 32,-1 0-17,25 0-15,24 0 16,-48 0 0,-1 0-16,0 0 15,1 0 1,-1 0-1,1 0 1,24 0 0,-1 0-16,1 0 31,-24 0-15,-1 0-1,1 0 1,-1 0-16,0 0 15,1 0 1,-1 0 0,1 0-1,-1 0 1,49 0 0,-48 0-1,-1 0 1,1 0-16,-1 0 31,1 0-15,-1 0-16,0 0 15,1 0 1,24 0 0,24 0-1,0 0 1,0 0 15,-48 0-31,24 0 16,0 0-1,-1 0 1,-23 0-16,24 0 16,-25 0-1,25 0-15,-25 0 16,1 0-1,-1 0 1,25 0-16,-25 0 16,1 0-1,-1 0 1,1 0-16,24 0 16,-25 0-1,0 0 1,25 0-1,-24 0 1,48 0-16,-24 0 16,0 0-1,24 0-15,-49 0 16,25 0 0,-24 0-1,-1 0-15,49 0 16,-48 0-1,48 0 1,-49 0-16,25 0 16,-24 0-1,-1 0-15,1 0 16,23 0 0,-23 0-1,-1 0 1,1 0-1,-1 0 1,0 0 0,50 0-1,-50 0-15,1 0 16,-1 0 0,25 0-16,-25 0 31,1 0-16,-1 0-15,1 0 16,23 0 0,-23 0-16,-1 0 15,25 0 1,-24 0 0,-1 0-16,0 0 31,1 0-16,-1 0-15,1 0 32,-1 0-32,1 0 31,-1 0-15,0 0-16,1 0 15,-1 0 1,49 0-1,-48 0 1,-1 0 0,1 0-1,24 0 1,-25 0-16,0 0 16,25 0 15,-24 0-16,48 0 1,-49 0 0,1 0-16,24 0 15,-25 0 1,25 0-16,0 0 16,0 0-1,-25 0 32,0 0-31,1 0-1,-1 0 1,25 0 0,-24 0-1,-1 0 1,0 0-1,1 0 1,-1 0-16,1 0 16,24 0-1,-25 0 1,0 0-16,1 0 16,24 0-1,-25 0-15,1 0 31,48 0-15,-49 0 0,25 0-1,0 0 1,0 0 15,-25 0-31,1 0 31,-1 0-15,0 0-16,25 0 31,0 0-15,0 0 0,0 0-1,-25 0-15,1 0 16,48 0-1,-49 0-15,1 0 16,48 0 0,-24 0-1,-25 0-15,1 0 16,-1 0 0,49 0-1,1 0 16,-50 0-31,1 0 16,23 0 0,-23 0-1,-1 0-15,1 0 16,24 0 0,-25 0-16,25 0 15,0 0 1,-25 0-1,0 0 1,1 0 0,-1 0-1,25 0 1,24 0 0,-48 0 15,-1 0-31,1 0 15,-1 0 17,1 0-32,23 0 31,-23 0-31,-1 0 62,1 0-46,-1 0 0,49 0-16,-48 0 15,-1 0 1,1 0 0,-1 0 15,0 0-31,1 0 15,-1 0 1,50 0-16,-1 0 16,-49 0-1,1 0 1,-1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28T02:02:47.308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1-1 0,'25'24'140,"-1"-24"-109,1 0-15,24 0 15,-25 0-15,1 0-16,-1 0 16,0 0-1,1 0-15,24 0 16,0 0 15,-25 0-31,1 0 16,-1 0-1,0 0 1,1 0-16,24 0 16,24 0-1,-48 0 1,23 0 15,-23 0-15,-1 0-1,1 0-15,24 0 32,-25 0-17,0 0-15,1 0 16,-1 0-1,50 0 1,-50 0-16,1 0 31,-1 0-31,0 0 16,1 0 0,-1 0-1,1 0-15,-1 0 16,1 0-1,24 0-15,-25 0 16,0 0 0,25 0-1,0 0-15,0 0 16,-25 0 0,1 0-1,-1 0-15,25 0 16,-24 0-1,-1 0 32,1 0-31,-1 0 0,0 0-1,1 0 1,-1 0 31,1 0-47,-1 0 31,1 0-15,-1 0-16,1 0 31,-1 0-31,0 0 31,1 0-15,-1 0-1,1 0 1,-1 0 0,1 0-16,-1 0 15,25 0 1,-25 0-16,25 0 15,-24 0 1,-1 0 0,1 0-16,23 0 31,-23 0 0,-1 0 0,1 0-15,-1 0 0,1 0 15,-1 0-15,1 0 15,-1 0-31,0 0 15,1 0 1,-1 0 15,1 0-15,-1 0-16,1 0 16,-1 0 30,0 0-30,1 0-16,24 0 31,-25 0 16,1 0-31,-1 0-1,1 0 17,-1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F65E-2ED4-4C5F-AD77-E82F57761D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79D88D-C177-47E7-8CC7-6263EB5BC900}"/>
              </a:ext>
            </a:extLst>
          </p:cNvPr>
          <p:cNvSpPr txBox="1"/>
          <p:nvPr/>
        </p:nvSpPr>
        <p:spPr>
          <a:xfrm>
            <a:off x="425219" y="1198051"/>
            <a:ext cx="3885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S/W </a:t>
            </a:r>
            <a:r>
              <a:rPr lang="ko-KR" altLang="en-US" sz="48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</a:t>
            </a:r>
            <a:endParaRPr lang="en-US" altLang="ko-KR" sz="4800" spc="-122" dirty="0" smtClean="0">
              <a:solidFill>
                <a:srgbClr val="96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32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201944094 </a:t>
            </a:r>
            <a:r>
              <a:rPr lang="ko-KR" altLang="en-US" sz="32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한선희</a:t>
            </a:r>
            <a:endParaRPr lang="ko-KR" altLang="en-US" sz="3200" spc="-122" dirty="0">
              <a:solidFill>
                <a:srgbClr val="96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FC6D8-67D1-41F8-A1F6-68C528431517}"/>
              </a:ext>
            </a:extLst>
          </p:cNvPr>
          <p:cNvCxnSpPr>
            <a:cxnSpLocks/>
          </p:cNvCxnSpPr>
          <p:nvPr/>
        </p:nvCxnSpPr>
        <p:spPr>
          <a:xfrm>
            <a:off x="-87923" y="2584938"/>
            <a:ext cx="4299872" cy="17841"/>
          </a:xfrm>
          <a:prstGeom prst="line">
            <a:avLst/>
          </a:prstGeom>
          <a:ln w="8255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73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페이징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798"/>
          <a:stretch/>
        </p:blipFill>
        <p:spPr>
          <a:xfrm>
            <a:off x="307845" y="1522533"/>
            <a:ext cx="5512664" cy="401662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17064" y="1802424"/>
            <a:ext cx="392028" cy="228600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6957"/>
          <a:stretch/>
        </p:blipFill>
        <p:spPr>
          <a:xfrm>
            <a:off x="4118311" y="1522533"/>
            <a:ext cx="5512665" cy="40078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79835" y="3053862"/>
            <a:ext cx="237229" cy="2388576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90301" y="3053862"/>
            <a:ext cx="237229" cy="2388576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27530" y="1802424"/>
            <a:ext cx="726138" cy="228600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73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페이징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44" y="4122316"/>
            <a:ext cx="6088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 개수를 이용해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endPage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startPage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설정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displayPageNum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=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보여질 </a:t>
            </a:r>
            <a:r>
              <a:rPr lang="ko-KR" altLang="en-US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게시글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개수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748" t="22774" r="37283" b="52878"/>
          <a:stretch/>
        </p:blipFill>
        <p:spPr>
          <a:xfrm>
            <a:off x="307844" y="1584754"/>
            <a:ext cx="6351756" cy="22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73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페이징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5" y="1460831"/>
            <a:ext cx="4689238" cy="46674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68" y="1460831"/>
            <a:ext cx="4689239" cy="46674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52464" y="4958862"/>
            <a:ext cx="1163398" cy="307730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38410" y="3361593"/>
            <a:ext cx="703267" cy="287215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4673" y="3622431"/>
            <a:ext cx="28712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검색 처리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검색 조건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조건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없음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제목 검색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내용 검색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작성자 검색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제목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내용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내용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작성자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제목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내용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+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작성자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673" y="1964491"/>
            <a:ext cx="3773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목록 페이지 구현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list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Page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.jsp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✔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목록 링크 처리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✔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 페이지 작성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✔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수정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삭제 링크 처리</a:t>
            </a:r>
            <a:endParaRPr lang="en-US" altLang="ko-KR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518206" y="3825083"/>
              <a:ext cx="1029600" cy="82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488" y="3704843"/>
                <a:ext cx="1149396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9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AD277-AC3F-4207-A3E2-7AD907FB9B56}"/>
              </a:ext>
            </a:extLst>
          </p:cNvPr>
          <p:cNvSpPr txBox="1"/>
          <p:nvPr/>
        </p:nvSpPr>
        <p:spPr>
          <a:xfrm>
            <a:off x="617534" y="1109454"/>
            <a:ext cx="2438809" cy="707886"/>
          </a:xfrm>
          <a:prstGeom prst="rect">
            <a:avLst/>
          </a:prstGeom>
          <a:solidFill>
            <a:srgbClr val="BE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22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01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593602" cy="862071"/>
            <a:chOff x="5829755" y="870097"/>
            <a:chExt cx="1593602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966868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지난 주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6274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글  작성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500"/>
          <a:stretch/>
        </p:blipFill>
        <p:spPr>
          <a:xfrm>
            <a:off x="307844" y="1460830"/>
            <a:ext cx="3981374" cy="3892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311"/>
          <a:stretch/>
        </p:blipFill>
        <p:spPr>
          <a:xfrm>
            <a:off x="2205295" y="2234554"/>
            <a:ext cx="3981374" cy="3900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53396"/>
          <a:stretch/>
        </p:blipFill>
        <p:spPr>
          <a:xfrm>
            <a:off x="3824817" y="3576803"/>
            <a:ext cx="5658793" cy="26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64381" cy="862071"/>
            <a:chOff x="5829755" y="870097"/>
            <a:chExt cx="1864381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2376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</a:t>
              </a:r>
              <a:r>
                <a:rPr lang="ko-KR" altLang="en-US" sz="1300" spc="-122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목록</a:t>
              </a:r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조회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4" y="1478144"/>
            <a:ext cx="4536718" cy="45155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73" y="1478143"/>
            <a:ext cx="4536718" cy="45155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48825" y="2980592"/>
            <a:ext cx="1027321" cy="140677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14311" y="2623039"/>
            <a:ext cx="1062434" cy="1351084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942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</a:t>
              </a:r>
              <a:r>
                <a:rPr lang="ko-KR" altLang="en-US" sz="1300" spc="-122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수정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4" y="1478414"/>
            <a:ext cx="4536718" cy="45155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04864" y="4044462"/>
            <a:ext cx="508574" cy="325316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4" y="1478143"/>
            <a:ext cx="4536990" cy="45158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301" y="1478143"/>
            <a:ext cx="4536990" cy="4515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3902" r="23587" b="75940"/>
          <a:stretch/>
        </p:blipFill>
        <p:spPr>
          <a:xfrm>
            <a:off x="5727011" y="740351"/>
            <a:ext cx="3235569" cy="14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942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</a:t>
              </a:r>
              <a:r>
                <a:rPr lang="ko-KR" altLang="en-US" sz="1300" spc="-122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삭제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4" y="1478414"/>
            <a:ext cx="4536718" cy="45155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909312" y="4044462"/>
            <a:ext cx="508574" cy="325316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74" y="1478143"/>
            <a:ext cx="4536990" cy="45158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4348" t="252" r="23972" b="75977"/>
          <a:stretch/>
        </p:blipFill>
        <p:spPr>
          <a:xfrm>
            <a:off x="5882246" y="572348"/>
            <a:ext cx="2919046" cy="13364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64436" y="2788198"/>
            <a:ext cx="206703" cy="341864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7184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예외처리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844" y="1648686"/>
            <a:ext cx="3541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@</a:t>
            </a:r>
            <a:r>
              <a:rPr lang="en-US" altLang="ko-KR" sz="2800" b="1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ControllerAdvice</a:t>
            </a:r>
            <a:endParaRPr lang="en-US" altLang="ko-KR" sz="2800" b="1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844" y="2272940"/>
            <a:ext cx="377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클래스 경로 검색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오류를 찾을 구현 클래스 생성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15" y="1648686"/>
            <a:ext cx="5105824" cy="50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73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페이징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844" y="2303585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&lt;a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href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&gt;: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직접 이동할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URI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지정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&lt;form&gt;: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링크</a:t>
            </a:r>
            <a:r>
              <a:rPr lang="en-US" altLang="ko-KR" sz="20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클릭 → 여러 정보 전달</a:t>
            </a:r>
            <a:endParaRPr lang="ko-KR" altLang="en-US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44" y="1710672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페이징</a:t>
            </a:r>
            <a:r>
              <a:rPr lang="ko-KR" altLang="en-US" sz="2800" b="1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처리</a:t>
            </a:r>
            <a:endParaRPr lang="ko-KR" altLang="en-US" sz="2800" b="1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844" y="3415940"/>
            <a:ext cx="3700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GET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방식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목록으로 돌아가기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페이지 개수는 필요한 만큼만</a:t>
            </a:r>
            <a:endParaRPr lang="ko-KR" altLang="en-US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726" t="70337" r="36814" b="25643"/>
          <a:stretch/>
        </p:blipFill>
        <p:spPr>
          <a:xfrm>
            <a:off x="3103686" y="4836072"/>
            <a:ext cx="3391864" cy="6154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잉크 14"/>
              <p14:cNvContentPartPr/>
              <p14:nvPr/>
            </p14:nvContentPartPr>
            <p14:xfrm>
              <a:off x="756166" y="2822843"/>
              <a:ext cx="4035960" cy="316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46" y="2702603"/>
                <a:ext cx="415620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7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84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844" y="1771779"/>
            <a:ext cx="6181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INSERT into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tbl_board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(title, content, writer)</a:t>
            </a:r>
          </a:p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(SELECT title, content, writer from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tbl_board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);</a:t>
            </a:r>
            <a:endParaRPr lang="ko-KR" altLang="en-US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94E22-AC4F-48C8-819C-C98393812AE1}"/>
              </a:ext>
            </a:extLst>
          </p:cNvPr>
          <p:cNvSpPr txBox="1"/>
          <p:nvPr/>
        </p:nvSpPr>
        <p:spPr>
          <a:xfrm>
            <a:off x="934578" y="854453"/>
            <a:ext cx="15738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pc="-122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페이징</a:t>
            </a:r>
            <a:r>
              <a:rPr lang="ko-KR" altLang="en-US" sz="1300" spc="-122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 </a:t>
            </a:r>
            <a:r>
              <a:rPr lang="en-US" altLang="ko-KR" sz="1300" spc="-122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300" spc="-122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자가복사</a:t>
            </a:r>
            <a:endParaRPr lang="ko-KR" altLang="en-US" sz="1300" spc="-12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9913"/>
              </p:ext>
            </p:extLst>
          </p:nvPr>
        </p:nvGraphicFramePr>
        <p:xfrm>
          <a:off x="307846" y="2687189"/>
          <a:ext cx="422898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831">
                  <a:extLst>
                    <a:ext uri="{9D8B030D-6E8A-4147-A177-3AD203B41FA5}">
                      <a16:colId xmlns:a16="http://schemas.microsoft.com/office/drawing/2014/main" val="3662773194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332670939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409348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Title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Content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제목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내용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작성자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제목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내용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작성자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제목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내용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작성자</a:t>
                      </a:r>
                      <a:r>
                        <a:rPr lang="en-US" altLang="ko-KR" dirty="0" smtClean="0">
                          <a:latin typeface="210 M고딕 030" panose="02020603020101020101" pitchFamily="18" charset="-127"/>
                          <a:ea typeface="210 M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M고딕 030" panose="02020603020101020101" pitchFamily="18" charset="-127"/>
                        <a:ea typeface="210 M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41394"/>
                  </a:ext>
                </a:extLst>
              </a:tr>
            </a:tbl>
          </a:graphicData>
        </a:graphic>
      </p:graphicFrame>
      <p:sp>
        <p:nvSpPr>
          <p:cNvPr id="18" name="오른쪽 대괄호 17"/>
          <p:cNvSpPr/>
          <p:nvPr/>
        </p:nvSpPr>
        <p:spPr>
          <a:xfrm>
            <a:off x="4536831" y="2800219"/>
            <a:ext cx="571500" cy="1257300"/>
          </a:xfrm>
          <a:prstGeom prst="rightBracket">
            <a:avLst/>
          </a:prstGeom>
          <a:ln w="1905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4" y="4170549"/>
            <a:ext cx="4228987" cy="11082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3" y="5278774"/>
            <a:ext cx="4228987" cy="11082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7843" y="1409281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현재 데이터의 배수만큼 데이터 추가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0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837643" cy="862071"/>
            <a:chOff x="5829755" y="870097"/>
            <a:chExt cx="183764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21090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과정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873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페이징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4" y="1505219"/>
            <a:ext cx="6447170" cy="33685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418" t="48178" r="68753" b="13130"/>
          <a:stretch/>
        </p:blipFill>
        <p:spPr>
          <a:xfrm>
            <a:off x="3981374" y="3006969"/>
            <a:ext cx="4211516" cy="30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207</Words>
  <Application>Microsoft Office PowerPoint</Application>
  <PresentationFormat>A4 용지(210x297mm)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Calibri</vt:lpstr>
      <vt:lpstr>210 M고딕 030</vt:lpstr>
      <vt:lpstr>맑은 고딕</vt:lpstr>
      <vt:lpstr>나눔스퀘어</vt:lpstr>
      <vt:lpstr>Arial</vt:lpstr>
      <vt:lpstr>a옛날사진관2</vt:lpstr>
      <vt:lpstr>나눔스퀘어 ExtraBold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dufma0715@gmail.com</dc:creator>
  <cp:lastModifiedBy>한선희</cp:lastModifiedBy>
  <cp:revision>51</cp:revision>
  <dcterms:created xsi:type="dcterms:W3CDTF">2019-01-21T09:21:06Z</dcterms:created>
  <dcterms:modified xsi:type="dcterms:W3CDTF">2020-09-28T02:04:04Z</dcterms:modified>
</cp:coreProperties>
</file>