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5" r:id="rId2"/>
    <p:sldId id="266" r:id="rId3"/>
    <p:sldId id="267" r:id="rId4"/>
    <p:sldId id="279" r:id="rId5"/>
    <p:sldId id="285" r:id="rId6"/>
    <p:sldId id="281" r:id="rId7"/>
    <p:sldId id="286" r:id="rId8"/>
    <p:sldId id="282" r:id="rId9"/>
    <p:sldId id="274" r:id="rId10"/>
    <p:sldId id="278" r:id="rId11"/>
  </p:sldIdLst>
  <p:sldSz cx="12192000" cy="6858000"/>
  <p:notesSz cx="6858000" cy="9144000"/>
  <p:embeddedFontLst>
    <p:embeddedFont>
      <p:font typeface="HY견고딕" panose="02030600000101010101" pitchFamily="18" charset="-127"/>
      <p:regular r:id="rId12"/>
    </p:embeddedFont>
    <p:embeddedFont>
      <p:font typeface="a옛날사진관3" panose="02020600000000000000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  <p:embeddedFont>
      <p:font typeface="a옛날사진관5" panose="02020600000000000000" pitchFamily="18" charset="-127"/>
      <p:regular r:id="rId16"/>
    </p:embeddedFont>
    <p:embeddedFont>
      <p:font typeface="a옛날사진관2" panose="02020600000000000000" pitchFamily="18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A600"/>
    <a:srgbClr val="F6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568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784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1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80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99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4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8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15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D1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F70A1-A02A-4D0D-8FCF-297F9BEE84E6}" type="datetimeFigureOut">
              <a:rPr lang="ko-KR" altLang="en-US" smtClean="0"/>
              <a:t>2020-09-08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ABF0E-A671-4AD0-BD20-07D03CBE6D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59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Relationship Id="rId9" Type="http://schemas.microsoft.com/office/2007/relationships/hdphoto" Target="../media/hdphoto7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7545936" cy="173355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01487" y="2462739"/>
            <a:ext cx="47824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S/W </a:t>
            </a:r>
            <a:r>
              <a:rPr kumimoji="0" lang="ko-KR" altLang="en-US" sz="4000" b="1" i="0" u="none" strike="noStrike" kern="1200" cap="none" spc="-150" normalizeH="0" baseline="0" noProof="0" dirty="0" smtClean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프로젝트</a:t>
            </a:r>
            <a:endParaRPr kumimoji="0" lang="en-US" altLang="ko-KR" sz="4000" b="1" i="0" u="none" strike="noStrike" kern="1200" cap="none" spc="-150" normalizeH="0" baseline="0" noProof="0" dirty="0" smtClean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Microsoft GothicNeo" panose="020B05030200000200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150" dirty="0" smtClean="0">
                <a:solidFill>
                  <a:srgbClr val="1A0A05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게시판 만들기</a:t>
            </a:r>
            <a:endParaRPr kumimoji="0" lang="ko-KR" altLang="en-US" sz="3600" b="0" i="0" u="none" strike="noStrike" kern="1200" cap="none" spc="-150" normalizeH="0" baseline="0" noProof="0" dirty="0">
              <a:ln>
                <a:noFill/>
              </a:ln>
              <a:solidFill>
                <a:srgbClr val="1A0A05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Microsoft GothicNeo" panose="020B0503020000020004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1487" y="3724623"/>
            <a:ext cx="5761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C5348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201944094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348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한선희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08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4164855"/>
            <a:ext cx="7545936" cy="173355"/>
          </a:xfrm>
          <a:prstGeom prst="rect">
            <a:avLst/>
          </a:prstGeom>
          <a:solidFill>
            <a:srgbClr val="FD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2133" y="3429000"/>
            <a:ext cx="4782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-150" normalizeH="0" baseline="0" noProof="0">
                <a:ln>
                  <a:noFill/>
                </a:ln>
                <a:solidFill>
                  <a:srgbClr val="1A0A05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감사합니다</a:t>
            </a:r>
            <a:endParaRPr kumimoji="0" lang="ko-KR" altLang="en-US" sz="3600" b="0" i="0" u="none" strike="noStrike" kern="1200" cap="none" spc="-150" normalizeH="0" baseline="0" noProof="0" dirty="0">
              <a:ln>
                <a:noFill/>
              </a:ln>
              <a:solidFill>
                <a:srgbClr val="1A0A05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Microsoft GothicNeo" panose="020B0503020000020004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0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9301" y="84495"/>
            <a:ext cx="478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게시판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1E0FC8-36E7-494E-9BC9-399661477606}"/>
              </a:ext>
            </a:extLst>
          </p:cNvPr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0ABCAE11-007C-420A-A03D-FDE1D818B712}"/>
                </a:ext>
              </a:extLst>
            </p:cNvPr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17265C4-7BA1-4A2F-BC71-4386FBD5A283}"/>
                </a:ext>
              </a:extLst>
            </p:cNvPr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D4AF340-0E25-4B95-B12B-DB24EAC0A5BE}"/>
              </a:ext>
            </a:extLst>
          </p:cNvPr>
          <p:cNvSpPr txBox="1"/>
          <p:nvPr/>
        </p:nvSpPr>
        <p:spPr>
          <a:xfrm>
            <a:off x="5086350" y="3927966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개발환경 구축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B9C2E-2E20-4486-A2DF-11F5F60F2334}"/>
              </a:ext>
            </a:extLst>
          </p:cNvPr>
          <p:cNvSpPr txBox="1"/>
          <p:nvPr/>
        </p:nvSpPr>
        <p:spPr>
          <a:xfrm>
            <a:off x="4961220" y="4354334"/>
            <a:ext cx="2285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JDK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Eclipse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Tomcat STS </a:t>
            </a:r>
            <a:endParaRPr lang="ko-KR" altLang="en-US" sz="1200" dirty="0">
              <a:solidFill>
                <a:schemeClr val="accent4">
                  <a:lumMod val="50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21387-66C9-4892-B721-EDE0DA09E2F1}"/>
              </a:ext>
            </a:extLst>
          </p:cNvPr>
          <p:cNvSpPr/>
          <p:nvPr/>
        </p:nvSpPr>
        <p:spPr>
          <a:xfrm>
            <a:off x="5136355" y="1990114"/>
            <a:ext cx="1938338" cy="1763346"/>
          </a:xfrm>
          <a:prstGeom prst="rect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B2A178-2AEA-49BF-B33F-8966C3858387}"/>
              </a:ext>
            </a:extLst>
          </p:cNvPr>
          <p:cNvCxnSpPr>
            <a:cxnSpLocks/>
          </p:cNvCxnSpPr>
          <p:nvPr/>
        </p:nvCxnSpPr>
        <p:spPr>
          <a:xfrm>
            <a:off x="5136355" y="3814870"/>
            <a:ext cx="1938338" cy="0"/>
          </a:xfrm>
          <a:prstGeom prst="line">
            <a:avLst/>
          </a:prstGeom>
          <a:ln>
            <a:solidFill>
              <a:srgbClr val="DA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3B1E4E-0056-4194-96C0-945F7C4687DE}"/>
              </a:ext>
            </a:extLst>
          </p:cNvPr>
          <p:cNvSpPr txBox="1"/>
          <p:nvPr/>
        </p:nvSpPr>
        <p:spPr>
          <a:xfrm>
            <a:off x="5398293" y="2556302"/>
            <a:ext cx="141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FCA53CD-1AA9-49A7-B08B-915BE63B6EFD}"/>
              </a:ext>
            </a:extLst>
          </p:cNvPr>
          <p:cNvCxnSpPr>
            <a:cxnSpLocks/>
          </p:cNvCxnSpPr>
          <p:nvPr/>
        </p:nvCxnSpPr>
        <p:spPr>
          <a:xfrm>
            <a:off x="5134937" y="4740993"/>
            <a:ext cx="1938338" cy="0"/>
          </a:xfrm>
          <a:prstGeom prst="line">
            <a:avLst/>
          </a:prstGeom>
          <a:ln>
            <a:solidFill>
              <a:srgbClr val="DA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67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1572145" y="2022499"/>
            <a:ext cx="2174042" cy="1252246"/>
          </a:xfrm>
          <a:prstGeom prst="rect">
            <a:avLst/>
          </a:prstGeom>
          <a:solidFill>
            <a:srgbClr val="BFBA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861705" y="2022499"/>
            <a:ext cx="2174042" cy="1252246"/>
          </a:xfrm>
          <a:prstGeom prst="rect">
            <a:avLst/>
          </a:prstGeom>
          <a:solidFill>
            <a:srgbClr val="D39E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137977" y="2022499"/>
            <a:ext cx="2174042" cy="1252246"/>
          </a:xfrm>
          <a:prstGeom prst="rect">
            <a:avLst/>
          </a:prstGeom>
          <a:solidFill>
            <a:srgbClr val="C534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572145" y="3274746"/>
            <a:ext cx="2174042" cy="214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861705" y="3274746"/>
            <a:ext cx="2174042" cy="214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137976" y="3274746"/>
            <a:ext cx="2174042" cy="214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428392" y="2439642"/>
            <a:ext cx="900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</a:rPr>
              <a:t>JDK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22755" y="2417789"/>
            <a:ext cx="129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dirty="0">
                <a:solidFill>
                  <a:prstClr val="white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Eclipse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818732" y="2435322"/>
            <a:ext cx="139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</a:rPr>
              <a:t>Tomcat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3D9D0-57E1-4634-813D-82FB596495D2}"/>
              </a:ext>
            </a:extLst>
          </p:cNvPr>
          <p:cNvSpPr txBox="1"/>
          <p:nvPr/>
        </p:nvSpPr>
        <p:spPr>
          <a:xfrm>
            <a:off x="709301" y="84495"/>
            <a:ext cx="478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게시판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만들기 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-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개발환경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Microsoft GothicNeo" panose="020B0503020000020004" pitchFamily="34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0003929-3833-409E-B85A-31D4EF1C117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17" y="2233731"/>
            <a:ext cx="637992" cy="8230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ED6C5B6-298F-4B73-8C07-98A378D7CFB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001" y="2356712"/>
            <a:ext cx="618886" cy="618886"/>
          </a:xfrm>
          <a:prstGeom prst="rect">
            <a:avLst/>
          </a:prstGeom>
        </p:spPr>
      </p:pic>
      <p:pic>
        <p:nvPicPr>
          <p:cNvPr id="1030" name="Picture 6" descr="아파치 톰캣 - 위키백과, 우리 모두의 백과사전">
            <a:extLst>
              <a:ext uri="{FF2B5EF4-FFF2-40B4-BE49-F238E27FC236}">
                <a16:creationId xmlns:a16="http://schemas.microsoft.com/office/drawing/2014/main" id="{4C9A8174-EC28-4289-8E32-E116DC85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15" y="2478248"/>
            <a:ext cx="628109" cy="41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/>
          <p:cNvSpPr txBox="1"/>
          <p:nvPr/>
        </p:nvSpPr>
        <p:spPr>
          <a:xfrm>
            <a:off x="1599519" y="3656858"/>
            <a:ext cx="21666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Java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환경에서 돌아가는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프로그램을 개발하는 데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필요한 툴들을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모아놓은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</a:rPr>
              <a:t>소프트웨어 패키지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algn="ctr">
              <a:defRPr/>
            </a:pPr>
            <a:r>
              <a:rPr lang="en-US" altLang="ko-KR" sz="1400" i="0" dirty="0">
                <a:solidFill>
                  <a:srgbClr val="373A3C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Java Development Kit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15962" y="3872301"/>
            <a:ext cx="22197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0" i="0" dirty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 다양한 플랫폼에서 쓸 수 있으며</a:t>
            </a:r>
            <a:r>
              <a:rPr lang="en-US" altLang="ko-KR" sz="1400" b="0" i="0" dirty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, </a:t>
            </a:r>
            <a:r>
              <a:rPr lang="ko-KR" altLang="en-US" sz="1400" b="0" i="0" dirty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자바를 비롯한 다양한 언어를 지원하는 프로그래밍 통합 개발 환경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137974" y="3646594"/>
            <a:ext cx="21666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strike="noStrike" dirty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Java </a:t>
            </a:r>
            <a:r>
              <a:rPr lang="ko-KR" altLang="en-US" sz="1400" b="0" i="0" strike="noStrike" dirty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기반의 </a:t>
            </a:r>
            <a:r>
              <a:rPr lang="ko-KR" altLang="en-US" sz="1400" b="0" i="0" strike="noStrike" dirty="0" err="1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서블릿</a:t>
            </a:r>
            <a:r>
              <a:rPr lang="ko-KR" altLang="en-US" sz="1400" b="0" i="0" strike="noStrike" dirty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 컨테이너이자 웹 서버</a:t>
            </a:r>
            <a:r>
              <a:rPr lang="en-US" altLang="ko-KR" sz="1400" b="0" i="0" strike="noStrike" dirty="0" smtClean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0" i="0" strike="noStrike" dirty="0">
              <a:effectLst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strike="noStrike" dirty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JSP/Spring</a:t>
            </a:r>
            <a:r>
              <a:rPr lang="ko-KR" altLang="en-US" sz="1400" b="0" i="0" strike="noStrike" dirty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으로 웹사이트를 구축한다면 </a:t>
            </a:r>
            <a:r>
              <a:rPr lang="ko-KR" altLang="en-US" sz="1400" b="0" i="0" strike="noStrike" dirty="0" err="1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톰캣은</a:t>
            </a:r>
            <a:r>
              <a:rPr lang="ko-KR" altLang="en-US" sz="1400" b="0" i="0" strike="noStrike" dirty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 거의 반드시 사용된다고 볼 수 </a:t>
            </a:r>
            <a:r>
              <a:rPr lang="ko-KR" altLang="en-US" sz="1400" b="0" i="0" strike="noStrike" dirty="0" smtClean="0"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있음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406830" y="2022499"/>
            <a:ext cx="2174042" cy="12522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8406829" y="3274746"/>
            <a:ext cx="2174042" cy="2149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205550" y="2443760"/>
            <a:ext cx="1043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옛날사진관3" panose="02020600000000000000" pitchFamily="18" charset="-127"/>
                <a:ea typeface="a옛날사진관3" panose="02020600000000000000" pitchFamily="18" charset="-127"/>
              </a:rPr>
              <a:t>STS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14242" y="3872302"/>
            <a:ext cx="216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스프링 프레임워크를 지원하는 </a:t>
            </a:r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IDE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개발 툴로</a:t>
            </a:r>
            <a:r>
              <a:rPr lang="en-US" altLang="ko-KR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, JAVA</a:t>
            </a:r>
            <a:r>
              <a:rPr lang="ko-KR" altLang="en-US" sz="1400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sz="140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기반 웹 서비스를 쉽게 구축하도록 도와줌</a:t>
            </a:r>
            <a:r>
              <a:rPr lang="ko-KR" altLang="en-US" sz="1400" noProof="0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pic>
        <p:nvPicPr>
          <p:cNvPr id="1026" name="Picture 2" descr="Spring Tools 4 (@springtools4) | Twitter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41" y="2274983"/>
            <a:ext cx="799218" cy="799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01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9301" y="84495"/>
            <a:ext cx="478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게시판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1E0FC8-36E7-494E-9BC9-399661477606}"/>
              </a:ext>
            </a:extLst>
          </p:cNvPr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0ABCAE11-007C-420A-A03D-FDE1D818B712}"/>
                </a:ext>
              </a:extLst>
            </p:cNvPr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17265C4-7BA1-4A2F-BC71-4386FBD5A283}"/>
                </a:ext>
              </a:extLst>
            </p:cNvPr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D4AF340-0E25-4B95-B12B-DB24EAC0A5BE}"/>
              </a:ext>
            </a:extLst>
          </p:cNvPr>
          <p:cNvSpPr txBox="1"/>
          <p:nvPr/>
        </p:nvSpPr>
        <p:spPr>
          <a:xfrm>
            <a:off x="4884173" y="3935687"/>
            <a:ext cx="2439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프로젝트 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주제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&amp;</a:t>
            </a:r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목적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B9C2E-2E20-4486-A2DF-11F5F60F2334}"/>
              </a:ext>
            </a:extLst>
          </p:cNvPr>
          <p:cNvSpPr txBox="1"/>
          <p:nvPr/>
        </p:nvSpPr>
        <p:spPr>
          <a:xfrm>
            <a:off x="5134937" y="4341964"/>
            <a:ext cx="193833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꿈 해몽</a:t>
            </a:r>
            <a:endParaRPr lang="ko-KR" altLang="en-US" sz="1200" dirty="0">
              <a:solidFill>
                <a:schemeClr val="accent4">
                  <a:lumMod val="50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21387-66C9-4892-B721-EDE0DA09E2F1}"/>
              </a:ext>
            </a:extLst>
          </p:cNvPr>
          <p:cNvSpPr/>
          <p:nvPr/>
        </p:nvSpPr>
        <p:spPr>
          <a:xfrm>
            <a:off x="5136355" y="1990114"/>
            <a:ext cx="1938338" cy="1763346"/>
          </a:xfrm>
          <a:prstGeom prst="rect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B2A178-2AEA-49BF-B33F-8966C3858387}"/>
              </a:ext>
            </a:extLst>
          </p:cNvPr>
          <p:cNvCxnSpPr>
            <a:cxnSpLocks/>
          </p:cNvCxnSpPr>
          <p:nvPr/>
        </p:nvCxnSpPr>
        <p:spPr>
          <a:xfrm>
            <a:off x="5136355" y="3814870"/>
            <a:ext cx="1938338" cy="0"/>
          </a:xfrm>
          <a:prstGeom prst="line">
            <a:avLst/>
          </a:prstGeom>
          <a:ln>
            <a:solidFill>
              <a:srgbClr val="DA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3B1E4E-0056-4194-96C0-945F7C4687DE}"/>
              </a:ext>
            </a:extLst>
          </p:cNvPr>
          <p:cNvSpPr txBox="1"/>
          <p:nvPr/>
        </p:nvSpPr>
        <p:spPr>
          <a:xfrm>
            <a:off x="5398293" y="2556302"/>
            <a:ext cx="141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FCA53CD-1AA9-49A7-B08B-915BE63B6EFD}"/>
              </a:ext>
            </a:extLst>
          </p:cNvPr>
          <p:cNvCxnSpPr>
            <a:cxnSpLocks/>
          </p:cNvCxnSpPr>
          <p:nvPr/>
        </p:nvCxnSpPr>
        <p:spPr>
          <a:xfrm>
            <a:off x="5134937" y="4740993"/>
            <a:ext cx="1938338" cy="0"/>
          </a:xfrm>
          <a:prstGeom prst="line">
            <a:avLst/>
          </a:prstGeom>
          <a:ln>
            <a:solidFill>
              <a:srgbClr val="DA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6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8FCA0D-766A-4DD8-91E5-B02C636BFC28}"/>
              </a:ext>
            </a:extLst>
          </p:cNvPr>
          <p:cNvSpPr txBox="1"/>
          <p:nvPr/>
        </p:nvSpPr>
        <p:spPr>
          <a:xfrm>
            <a:off x="5305614" y="4020462"/>
            <a:ext cx="15808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spc="-122" dirty="0" smtClean="0">
                <a:solidFill>
                  <a:srgbClr val="F6D14F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꿈 해몽</a:t>
            </a:r>
            <a:endParaRPr lang="ko-KR" altLang="en-US" sz="3600" spc="-122" dirty="0">
              <a:solidFill>
                <a:srgbClr val="F6D14F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BA313E-5267-4501-AEE0-987E5A8A899C}"/>
              </a:ext>
            </a:extLst>
          </p:cNvPr>
          <p:cNvSpPr txBox="1"/>
          <p:nvPr/>
        </p:nvSpPr>
        <p:spPr>
          <a:xfrm>
            <a:off x="4277842" y="4760058"/>
            <a:ext cx="37073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다양한 꿈 </a:t>
            </a:r>
            <a:r>
              <a:rPr lang="ko-KR" altLang="en-US" sz="20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내용에 대한 간단한 해석</a:t>
            </a:r>
            <a:endParaRPr lang="ko-KR" altLang="en-US" sz="2000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20" name="왼쪽 대괄호 19">
            <a:extLst>
              <a:ext uri="{FF2B5EF4-FFF2-40B4-BE49-F238E27FC236}">
                <a16:creationId xmlns:a16="http://schemas.microsoft.com/office/drawing/2014/main" id="{424E55D5-9DDE-433C-B959-9211AF535713}"/>
              </a:ext>
            </a:extLst>
          </p:cNvPr>
          <p:cNvSpPr/>
          <p:nvPr/>
        </p:nvSpPr>
        <p:spPr>
          <a:xfrm>
            <a:off x="2954046" y="2059633"/>
            <a:ext cx="426129" cy="1590565"/>
          </a:xfrm>
          <a:prstGeom prst="leftBracket">
            <a:avLst>
              <a:gd name="adj" fmla="val 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" name="왼쪽 대괄호 21">
            <a:extLst>
              <a:ext uri="{FF2B5EF4-FFF2-40B4-BE49-F238E27FC236}">
                <a16:creationId xmlns:a16="http://schemas.microsoft.com/office/drawing/2014/main" id="{58FEF934-6CAA-460C-BBFC-386363EF59E1}"/>
              </a:ext>
            </a:extLst>
          </p:cNvPr>
          <p:cNvSpPr/>
          <p:nvPr/>
        </p:nvSpPr>
        <p:spPr>
          <a:xfrm rot="10800000">
            <a:off x="8811829" y="2059633"/>
            <a:ext cx="426129" cy="1590565"/>
          </a:xfrm>
          <a:prstGeom prst="leftBracket">
            <a:avLst>
              <a:gd name="adj" fmla="val 0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17" name="직각 삼각형 16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직각 삼각형 20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533D9D0-57E1-4634-813D-82FB596495D2}"/>
              </a:ext>
            </a:extLst>
          </p:cNvPr>
          <p:cNvSpPr txBox="1"/>
          <p:nvPr/>
        </p:nvSpPr>
        <p:spPr>
          <a:xfrm>
            <a:off x="709301" y="84495"/>
            <a:ext cx="478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게시판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만들기 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–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주제</a:t>
            </a:r>
            <a:r>
              <a:rPr lang="en-US" altLang="ko-KR" sz="2800" spc="-1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&amp;</a:t>
            </a:r>
            <a:r>
              <a:rPr lang="ko-KR" altLang="en-US" sz="2800" spc="-150" dirty="0" smtClean="0">
                <a:solidFill>
                  <a:schemeClr val="bg1"/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목적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Microsoft GothicNeo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000"/>
                    </a14:imgEffect>
                    <a14:imgEffect>
                      <a14:colorTemperature colorTemp="6685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247" y="2053956"/>
            <a:ext cx="1596242" cy="159624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62" y="2053956"/>
            <a:ext cx="1596242" cy="159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7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9301" y="84495"/>
            <a:ext cx="478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게시판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1E0FC8-36E7-494E-9BC9-399661477606}"/>
              </a:ext>
            </a:extLst>
          </p:cNvPr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0ABCAE11-007C-420A-A03D-FDE1D818B712}"/>
                </a:ext>
              </a:extLst>
            </p:cNvPr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17265C4-7BA1-4A2F-BC71-4386FBD5A283}"/>
                </a:ext>
              </a:extLst>
            </p:cNvPr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D4AF340-0E25-4B95-B12B-DB24EAC0A5BE}"/>
              </a:ext>
            </a:extLst>
          </p:cNvPr>
          <p:cNvSpPr txBox="1"/>
          <p:nvPr/>
        </p:nvSpPr>
        <p:spPr>
          <a:xfrm>
            <a:off x="5086350" y="3927966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게시판 기능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B9C2E-2E20-4486-A2DF-11F5F60F2334}"/>
              </a:ext>
            </a:extLst>
          </p:cNvPr>
          <p:cNvSpPr txBox="1"/>
          <p:nvPr/>
        </p:nvSpPr>
        <p:spPr>
          <a:xfrm>
            <a:off x="5134937" y="4341964"/>
            <a:ext cx="1938338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등록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수정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삭제</a:t>
            </a:r>
            <a:r>
              <a:rPr lang="en-US" altLang="ko-KR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·</a:t>
            </a:r>
            <a:r>
              <a:rPr lang="ko-KR" altLang="en-US" sz="12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조회</a:t>
            </a:r>
            <a:endParaRPr lang="ko-KR" altLang="en-US" sz="1200" dirty="0">
              <a:solidFill>
                <a:schemeClr val="accent4">
                  <a:lumMod val="50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21387-66C9-4892-B721-EDE0DA09E2F1}"/>
              </a:ext>
            </a:extLst>
          </p:cNvPr>
          <p:cNvSpPr/>
          <p:nvPr/>
        </p:nvSpPr>
        <p:spPr>
          <a:xfrm>
            <a:off x="5136355" y="1990114"/>
            <a:ext cx="1938338" cy="1763346"/>
          </a:xfrm>
          <a:prstGeom prst="rect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B2A178-2AEA-49BF-B33F-8966C3858387}"/>
              </a:ext>
            </a:extLst>
          </p:cNvPr>
          <p:cNvCxnSpPr>
            <a:cxnSpLocks/>
          </p:cNvCxnSpPr>
          <p:nvPr/>
        </p:nvCxnSpPr>
        <p:spPr>
          <a:xfrm>
            <a:off x="5136355" y="3814870"/>
            <a:ext cx="1938338" cy="0"/>
          </a:xfrm>
          <a:prstGeom prst="line">
            <a:avLst/>
          </a:prstGeom>
          <a:ln>
            <a:solidFill>
              <a:srgbClr val="DA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FCA53CD-1AA9-49A7-B08B-915BE63B6EFD}"/>
              </a:ext>
            </a:extLst>
          </p:cNvPr>
          <p:cNvCxnSpPr>
            <a:cxnSpLocks/>
          </p:cNvCxnSpPr>
          <p:nvPr/>
        </p:nvCxnSpPr>
        <p:spPr>
          <a:xfrm>
            <a:off x="5134937" y="4740993"/>
            <a:ext cx="1938338" cy="0"/>
          </a:xfrm>
          <a:prstGeom prst="line">
            <a:avLst/>
          </a:prstGeom>
          <a:ln>
            <a:solidFill>
              <a:srgbClr val="DA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3B1E4E-0056-4194-96C0-945F7C4687DE}"/>
              </a:ext>
            </a:extLst>
          </p:cNvPr>
          <p:cNvSpPr txBox="1"/>
          <p:nvPr/>
        </p:nvSpPr>
        <p:spPr>
          <a:xfrm>
            <a:off x="5398293" y="2556302"/>
            <a:ext cx="141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8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27948DD9-D60E-439A-8B8D-19435BDB5643}"/>
              </a:ext>
            </a:extLst>
          </p:cNvPr>
          <p:cNvGrpSpPr/>
          <p:nvPr/>
        </p:nvGrpSpPr>
        <p:grpSpPr>
          <a:xfrm>
            <a:off x="828953" y="1890738"/>
            <a:ext cx="2015230" cy="3202688"/>
            <a:chOff x="1171853" y="1890738"/>
            <a:chExt cx="2015230" cy="32026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8FCA0D-766A-4DD8-91E5-B02C636BFC28}"/>
                </a:ext>
              </a:extLst>
            </p:cNvPr>
            <p:cNvSpPr txBox="1"/>
            <p:nvPr/>
          </p:nvSpPr>
          <p:spPr>
            <a:xfrm>
              <a:off x="1859123" y="4168078"/>
              <a:ext cx="6406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등록</a:t>
              </a:r>
              <a:endParaRPr lang="ko-KR" altLang="en-US" sz="2000" spc="-122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EBA313E-5267-4501-AEE0-987E5A8A899C}"/>
                </a:ext>
              </a:extLst>
            </p:cNvPr>
            <p:cNvSpPr txBox="1"/>
            <p:nvPr/>
          </p:nvSpPr>
          <p:spPr>
            <a:xfrm>
              <a:off x="1710875" y="4701011"/>
              <a:ext cx="937180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spc="-122" dirty="0" err="1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게시글</a:t>
              </a:r>
              <a:r>
                <a:rPr lang="ko-KR" altLang="en-US" sz="13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 작성</a:t>
              </a:r>
              <a:endParaRPr lang="ko-KR" altLang="en-US" sz="1300" spc="-122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49067BA7-E4BF-4A18-9EFB-2C121B8ED446}"/>
                </a:ext>
              </a:extLst>
            </p:cNvPr>
            <p:cNvSpPr/>
            <p:nvPr/>
          </p:nvSpPr>
          <p:spPr>
            <a:xfrm>
              <a:off x="1171853" y="1890738"/>
              <a:ext cx="2015230" cy="2015230"/>
            </a:xfrm>
            <a:prstGeom prst="ellipse">
              <a:avLst/>
            </a:prstGeom>
            <a:solidFill>
              <a:srgbClr val="DA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3AC0EA2-452D-4C5A-B233-D1D71AAA568D}"/>
                </a:ext>
              </a:extLst>
            </p:cNvPr>
            <p:cNvCxnSpPr>
              <a:cxnSpLocks/>
            </p:cNvCxnSpPr>
            <p:nvPr/>
          </p:nvCxnSpPr>
          <p:spPr>
            <a:xfrm>
              <a:off x="1458800" y="4623077"/>
              <a:ext cx="1441336" cy="0"/>
            </a:xfrm>
            <a:prstGeom prst="line">
              <a:avLst/>
            </a:prstGeom>
            <a:ln w="190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EEE07B7-BB2B-4B56-A39D-AC4A3DC0CC4A}"/>
              </a:ext>
            </a:extLst>
          </p:cNvPr>
          <p:cNvGrpSpPr/>
          <p:nvPr/>
        </p:nvGrpSpPr>
        <p:grpSpPr>
          <a:xfrm>
            <a:off x="3602486" y="1890738"/>
            <a:ext cx="2015230" cy="3802852"/>
            <a:chOff x="1171853" y="1890738"/>
            <a:chExt cx="2015230" cy="380285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586B59-7F42-4F51-9358-7B4B8710E0BA}"/>
                </a:ext>
              </a:extLst>
            </p:cNvPr>
            <p:cNvSpPr txBox="1"/>
            <p:nvPr/>
          </p:nvSpPr>
          <p:spPr>
            <a:xfrm>
              <a:off x="1859123" y="4168078"/>
              <a:ext cx="6406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수정</a:t>
              </a:r>
              <a:endParaRPr lang="ko-KR" altLang="en-US" sz="2000" spc="-122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6BCBEF-32D2-4D79-929E-EAD0D2C83B1A}"/>
                </a:ext>
              </a:extLst>
            </p:cNvPr>
            <p:cNvSpPr txBox="1"/>
            <p:nvPr/>
          </p:nvSpPr>
          <p:spPr>
            <a:xfrm>
              <a:off x="1387520" y="4701011"/>
              <a:ext cx="1583895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글 작성자의 정보</a:t>
              </a:r>
              <a:endParaRPr lang="en-US" altLang="ko-KR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300" spc="-122" dirty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=</a:t>
              </a:r>
              <a:endParaRPr lang="en-US" altLang="ko-KR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13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로그인 한 사람의 정보</a:t>
              </a:r>
              <a:endParaRPr lang="ko-KR" altLang="en-US" sz="1300" spc="-122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0B423FD-2B9A-4E26-8792-8EED54C14601}"/>
                </a:ext>
              </a:extLst>
            </p:cNvPr>
            <p:cNvSpPr/>
            <p:nvPr/>
          </p:nvSpPr>
          <p:spPr>
            <a:xfrm>
              <a:off x="1171853" y="1890738"/>
              <a:ext cx="2015230" cy="2015230"/>
            </a:xfrm>
            <a:prstGeom prst="ellipse">
              <a:avLst/>
            </a:prstGeom>
            <a:solidFill>
              <a:srgbClr val="DA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3A19261-C9C4-470A-80EF-ED7BC6862CDF}"/>
                </a:ext>
              </a:extLst>
            </p:cNvPr>
            <p:cNvCxnSpPr>
              <a:cxnSpLocks/>
            </p:cNvCxnSpPr>
            <p:nvPr/>
          </p:nvCxnSpPr>
          <p:spPr>
            <a:xfrm>
              <a:off x="1458800" y="4623077"/>
              <a:ext cx="1441336" cy="0"/>
            </a:xfrm>
            <a:prstGeom prst="line">
              <a:avLst/>
            </a:prstGeom>
            <a:ln w="190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BB009204-C5BD-414A-A770-7992C99FFEB7}"/>
              </a:ext>
            </a:extLst>
          </p:cNvPr>
          <p:cNvGrpSpPr/>
          <p:nvPr/>
        </p:nvGrpSpPr>
        <p:grpSpPr>
          <a:xfrm>
            <a:off x="6376019" y="1890738"/>
            <a:ext cx="2015230" cy="3167679"/>
            <a:chOff x="1171853" y="1890738"/>
            <a:chExt cx="2015230" cy="316767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2432B6-58D5-4090-8D0D-26FD887C3592}"/>
                </a:ext>
              </a:extLst>
            </p:cNvPr>
            <p:cNvSpPr txBox="1"/>
            <p:nvPr/>
          </p:nvSpPr>
          <p:spPr>
            <a:xfrm>
              <a:off x="1859123" y="4168078"/>
              <a:ext cx="6406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삭제</a:t>
              </a:r>
              <a:endParaRPr lang="ko-KR" altLang="en-US" sz="2000" spc="-122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A1AD8C6-FDD8-4349-BF47-95761DD7A1DD}"/>
                </a:ext>
              </a:extLst>
            </p:cNvPr>
            <p:cNvSpPr txBox="1"/>
            <p:nvPr/>
          </p:nvSpPr>
          <p:spPr>
            <a:xfrm>
              <a:off x="2087102" y="4701011"/>
              <a:ext cx="184730" cy="35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300" spc="-122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9E92D30-EE0D-4FFD-8350-FC1A7AFCBCED}"/>
                </a:ext>
              </a:extLst>
            </p:cNvPr>
            <p:cNvSpPr/>
            <p:nvPr/>
          </p:nvSpPr>
          <p:spPr>
            <a:xfrm>
              <a:off x="1171853" y="1890738"/>
              <a:ext cx="2015230" cy="2015230"/>
            </a:xfrm>
            <a:prstGeom prst="ellipse">
              <a:avLst/>
            </a:prstGeom>
            <a:solidFill>
              <a:srgbClr val="DA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BCD8D9E-D4BC-4C92-8E03-8BF6853D24B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800" y="4623077"/>
              <a:ext cx="1441336" cy="0"/>
            </a:xfrm>
            <a:prstGeom prst="line">
              <a:avLst/>
            </a:prstGeom>
            <a:ln w="190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709301" y="84495"/>
            <a:ext cx="478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게시판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만들기 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-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기능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Microsoft GothicNeo" panose="020B0503020000020004" pitchFamily="34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11E0FC8-36E7-494E-9BC9-399661477606}"/>
              </a:ext>
            </a:extLst>
          </p:cNvPr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0ABCAE11-007C-420A-A03D-FDE1D818B712}"/>
                </a:ext>
              </a:extLst>
            </p:cNvPr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217265C4-7BA1-4A2F-BC71-4386FBD5A283}"/>
                </a:ext>
              </a:extLst>
            </p:cNvPr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812" y="2285780"/>
            <a:ext cx="1276072" cy="12760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078" y="2432899"/>
            <a:ext cx="1060043" cy="1060043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BB009204-C5BD-414A-A770-7992C99FFEB7}"/>
              </a:ext>
            </a:extLst>
          </p:cNvPr>
          <p:cNvGrpSpPr/>
          <p:nvPr/>
        </p:nvGrpSpPr>
        <p:grpSpPr>
          <a:xfrm>
            <a:off x="6591135" y="1890738"/>
            <a:ext cx="4573647" cy="3802852"/>
            <a:chOff x="-1386564" y="1890738"/>
            <a:chExt cx="4573647" cy="380285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52432B6-58D5-4090-8D0D-26FD887C3592}"/>
                </a:ext>
              </a:extLst>
            </p:cNvPr>
            <p:cNvSpPr txBox="1"/>
            <p:nvPr/>
          </p:nvSpPr>
          <p:spPr>
            <a:xfrm>
              <a:off x="1859123" y="4168078"/>
              <a:ext cx="6406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조회</a:t>
              </a:r>
              <a:endParaRPr lang="ko-KR" altLang="en-US" sz="2000" spc="-122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A1AD8C6-FDD8-4349-BF47-95761DD7A1DD}"/>
                </a:ext>
              </a:extLst>
            </p:cNvPr>
            <p:cNvSpPr txBox="1"/>
            <p:nvPr/>
          </p:nvSpPr>
          <p:spPr>
            <a:xfrm>
              <a:off x="-1386564" y="4701011"/>
              <a:ext cx="1583896" cy="9925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3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글 작성자의 정보</a:t>
              </a:r>
              <a:endParaRPr lang="en-US" altLang="ko-KR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3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=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300" spc="-122" dirty="0" smtClean="0">
                  <a:latin typeface="a옛날사진관2" panose="02020600000000000000" pitchFamily="18" charset="-127"/>
                  <a:ea typeface="a옛날사진관2" panose="02020600000000000000" pitchFamily="18" charset="-127"/>
                </a:rPr>
                <a:t>로그인 한 사람의 정보</a:t>
              </a:r>
              <a:endParaRPr lang="ko-KR" altLang="en-US" sz="1300" spc="-122" dirty="0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E92D30-EE0D-4FFD-8350-FC1A7AFCBCED}"/>
                </a:ext>
              </a:extLst>
            </p:cNvPr>
            <p:cNvSpPr/>
            <p:nvPr/>
          </p:nvSpPr>
          <p:spPr>
            <a:xfrm>
              <a:off x="1171853" y="1890738"/>
              <a:ext cx="2015230" cy="2015230"/>
            </a:xfrm>
            <a:prstGeom prst="ellipse">
              <a:avLst/>
            </a:prstGeom>
            <a:solidFill>
              <a:srgbClr val="DA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옛날사진관2" panose="02020600000000000000" pitchFamily="18" charset="-127"/>
                <a:ea typeface="a옛날사진관2" panose="02020600000000000000" pitchFamily="18" charset="-127"/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BCD8D9E-D4BC-4C92-8E03-8BF6853D24B3}"/>
                </a:ext>
              </a:extLst>
            </p:cNvPr>
            <p:cNvCxnSpPr>
              <a:cxnSpLocks/>
            </p:cNvCxnSpPr>
            <p:nvPr/>
          </p:nvCxnSpPr>
          <p:spPr>
            <a:xfrm>
              <a:off x="1458800" y="4623077"/>
              <a:ext cx="1441336" cy="0"/>
            </a:xfrm>
            <a:prstGeom prst="line">
              <a:avLst/>
            </a:prstGeom>
            <a:ln w="1905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02" y="2317381"/>
            <a:ext cx="1161944" cy="116194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474" y="2351228"/>
            <a:ext cx="1223384" cy="122338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A1AD8C6-FDD8-4349-BF47-95761DD7A1DD}"/>
              </a:ext>
            </a:extLst>
          </p:cNvPr>
          <p:cNvSpPr txBox="1"/>
          <p:nvPr/>
        </p:nvSpPr>
        <p:spPr>
          <a:xfrm>
            <a:off x="9687475" y="4707186"/>
            <a:ext cx="937180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spc="-122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게시글</a:t>
            </a:r>
            <a:r>
              <a:rPr lang="ko-KR" altLang="en-US" sz="1300" spc="-122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조회</a:t>
            </a:r>
            <a:endParaRPr lang="ko-KR" altLang="en-US" sz="1300" spc="-122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12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9301" y="84495"/>
            <a:ext cx="478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게시판 만들기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1571005" y="76911"/>
            <a:ext cx="512749" cy="496398"/>
            <a:chOff x="11571005" y="76911"/>
            <a:chExt cx="512749" cy="496398"/>
          </a:xfrm>
        </p:grpSpPr>
        <p:sp>
          <p:nvSpPr>
            <p:cNvPr id="9" name="직각 삼각형 8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직각 삼각형 9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1E0FC8-36E7-494E-9BC9-399661477606}"/>
              </a:ext>
            </a:extLst>
          </p:cNvPr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13" name="직각 삼각형 12">
              <a:extLst>
                <a:ext uri="{FF2B5EF4-FFF2-40B4-BE49-F238E27FC236}">
                  <a16:creationId xmlns:a16="http://schemas.microsoft.com/office/drawing/2014/main" id="{0ABCAE11-007C-420A-A03D-FDE1D818B712}"/>
                </a:ext>
              </a:extLst>
            </p:cNvPr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각 삼각형 13">
              <a:extLst>
                <a:ext uri="{FF2B5EF4-FFF2-40B4-BE49-F238E27FC236}">
                  <a16:creationId xmlns:a16="http://schemas.microsoft.com/office/drawing/2014/main" id="{217265C4-7BA1-4A2F-BC71-4386FBD5A283}"/>
                </a:ext>
              </a:extLst>
            </p:cNvPr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D4AF340-0E25-4B95-B12B-DB24EAC0A5BE}"/>
              </a:ext>
            </a:extLst>
          </p:cNvPr>
          <p:cNvSpPr txBox="1"/>
          <p:nvPr/>
        </p:nvSpPr>
        <p:spPr>
          <a:xfrm>
            <a:off x="5094456" y="4077877"/>
            <a:ext cx="2019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chemeClr val="accent4">
                    <a:lumMod val="50000"/>
                  </a:schemeClr>
                </a:solidFill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GitHub</a:t>
            </a:r>
            <a:endParaRPr lang="ko-KR" altLang="en-US" sz="2000" dirty="0">
              <a:solidFill>
                <a:schemeClr val="accent4">
                  <a:lumMod val="50000"/>
                </a:schemeClr>
              </a:solidFill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21387-66C9-4892-B721-EDE0DA09E2F1}"/>
              </a:ext>
            </a:extLst>
          </p:cNvPr>
          <p:cNvSpPr/>
          <p:nvPr/>
        </p:nvSpPr>
        <p:spPr>
          <a:xfrm>
            <a:off x="5136355" y="1990114"/>
            <a:ext cx="1938338" cy="1763346"/>
          </a:xfrm>
          <a:prstGeom prst="rect">
            <a:avLst/>
          </a:prstGeom>
          <a:solidFill>
            <a:srgbClr val="DA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6B2A178-2AEA-49BF-B33F-8966C3858387}"/>
              </a:ext>
            </a:extLst>
          </p:cNvPr>
          <p:cNvCxnSpPr>
            <a:cxnSpLocks/>
          </p:cNvCxnSpPr>
          <p:nvPr/>
        </p:nvCxnSpPr>
        <p:spPr>
          <a:xfrm>
            <a:off x="5136355" y="3814870"/>
            <a:ext cx="1938338" cy="0"/>
          </a:xfrm>
          <a:prstGeom prst="line">
            <a:avLst/>
          </a:prstGeom>
          <a:ln>
            <a:solidFill>
              <a:srgbClr val="DA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3B1E4E-0056-4194-96C0-945F7C4687DE}"/>
              </a:ext>
            </a:extLst>
          </p:cNvPr>
          <p:cNvSpPr txBox="1"/>
          <p:nvPr/>
        </p:nvSpPr>
        <p:spPr>
          <a:xfrm>
            <a:off x="5398293" y="2556302"/>
            <a:ext cx="141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endParaRPr lang="ko-KR" altLang="en-US" sz="40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FCA53CD-1AA9-49A7-B08B-915BE63B6EFD}"/>
              </a:ext>
            </a:extLst>
          </p:cNvPr>
          <p:cNvCxnSpPr>
            <a:cxnSpLocks/>
          </p:cNvCxnSpPr>
          <p:nvPr/>
        </p:nvCxnSpPr>
        <p:spPr>
          <a:xfrm>
            <a:off x="5134937" y="4740993"/>
            <a:ext cx="1938338" cy="0"/>
          </a:xfrm>
          <a:prstGeom prst="line">
            <a:avLst/>
          </a:prstGeom>
          <a:ln>
            <a:solidFill>
              <a:srgbClr val="DAA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26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53823" y="111095"/>
            <a:ext cx="512749" cy="496398"/>
            <a:chOff x="11571005" y="76911"/>
            <a:chExt cx="512749" cy="496398"/>
          </a:xfrm>
        </p:grpSpPr>
        <p:sp>
          <p:nvSpPr>
            <p:cNvPr id="5" name="직각 삼각형 4"/>
            <p:cNvSpPr/>
            <p:nvPr/>
          </p:nvSpPr>
          <p:spPr>
            <a:xfrm>
              <a:off x="11571005" y="103290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/>
            <p:cNvSpPr/>
            <p:nvPr/>
          </p:nvSpPr>
          <p:spPr>
            <a:xfrm rot="10800000">
              <a:off x="11613735" y="76911"/>
              <a:ext cx="470019" cy="470019"/>
            </a:xfrm>
            <a:prstGeom prst="rtTriangle">
              <a:avLst/>
            </a:prstGeom>
            <a:solidFill>
              <a:srgbClr val="FD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332934" y="2708350"/>
            <a:ext cx="20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status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2934" y="5415051"/>
            <a:ext cx="6281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latin typeface="a옛날사진관5" panose="02020600000000000000" pitchFamily="18" charset="-127"/>
                <a:ea typeface="a옛날사진관5" panose="02020600000000000000" pitchFamily="18" charset="-127"/>
              </a:rPr>
              <a:t>https://github.com/tjshee39/2020SWPROJECT</a:t>
            </a:r>
            <a:endParaRPr lang="ko-KR" altLang="en-US" sz="2000" b="1" dirty="0">
              <a:latin typeface="a옛날사진관5" panose="02020600000000000000" pitchFamily="18" charset="-127"/>
              <a:ea typeface="a옛날사진관5" panose="02020600000000000000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17024F-5DBA-4568-A043-66EECDCCC094}"/>
              </a:ext>
            </a:extLst>
          </p:cNvPr>
          <p:cNvSpPr txBox="1"/>
          <p:nvPr/>
        </p:nvSpPr>
        <p:spPr>
          <a:xfrm>
            <a:off x="709301" y="84495"/>
            <a:ext cx="4782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게시판 </a:t>
            </a:r>
            <a:r>
              <a:rPr kumimoji="0" lang="ko-KR" altLang="en-US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만들기 </a:t>
            </a:r>
            <a:r>
              <a:rPr kumimoji="0" lang="en-US" altLang="ko-KR" sz="2800" b="0" i="0" u="none" strike="noStrike" kern="1200" cap="none" spc="-15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옛날사진관2" panose="02020600000000000000" pitchFamily="18" charset="-127"/>
                <a:ea typeface="a옛날사진관2" panose="02020600000000000000" pitchFamily="18" charset="-127"/>
                <a:cs typeface="Microsoft GothicNeo" panose="020B0503020000020004" pitchFamily="34" charset="-127"/>
              </a:rPr>
              <a:t>- GitHub</a:t>
            </a:r>
            <a:endParaRPr kumimoji="0" lang="ko-KR" altLang="en-US" sz="2800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옛날사진관2" panose="02020600000000000000" pitchFamily="18" charset="-127"/>
              <a:ea typeface="a옛날사진관2" panose="02020600000000000000" pitchFamily="18" charset="-127"/>
              <a:cs typeface="Microsoft GothicNeo" panose="020B0503020000020004" pitchFamily="34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815"/>
            <a:ext cx="4908696" cy="2234649"/>
          </a:xfrm>
          <a:prstGeom prst="rect">
            <a:avLst/>
          </a:prstGeom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332934" y="2360766"/>
            <a:ext cx="67826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clone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 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https://github.com/</a:t>
            </a:r>
            <a:r>
              <a:rPr kumimoji="0" lang="en-US" altLang="ko-KR" sz="18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userID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/</a:t>
            </a:r>
            <a:r>
              <a:rPr kumimoji="0" lang="en-US" altLang="ko-KR" sz="18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repositoryname</a:t>
            </a:r>
            <a:r>
              <a:rPr kumimoji="0" lang="ko-KR" altLang="ko-KR" sz="18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.</a:t>
            </a:r>
            <a:r>
              <a:rPr kumimoji="0" lang="ko-KR" altLang="ko-KR" sz="18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</a:t>
            </a:r>
            <a:endParaRPr kumimoji="0" lang="ko-KR" altLang="ko-KR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2934" y="3444104"/>
            <a:ext cx="20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commit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32934" y="3077682"/>
            <a:ext cx="20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add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파일명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32934" y="3807564"/>
            <a:ext cx="382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config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user.name “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이름 입력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”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32934" y="4896775"/>
            <a:ext cx="204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push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32934" y="4547776"/>
            <a:ext cx="347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commit-m “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남길 메시지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”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2934" y="4173986"/>
            <a:ext cx="427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git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config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en-US" altLang="ko-KR" dirty="0" err="1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user.email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“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이메일</a:t>
            </a:r>
            <a:r>
              <a:rPr lang="en-US" altLang="ko-KR" dirty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 </a:t>
            </a:r>
            <a:r>
              <a:rPr lang="ko-KR" altLang="en-US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입력</a:t>
            </a:r>
            <a:r>
              <a:rPr lang="en-US" altLang="ko-KR" dirty="0" smtClean="0">
                <a:latin typeface="a옛날사진관2" panose="02020600000000000000" pitchFamily="18" charset="-127"/>
                <a:ea typeface="a옛날사진관2" panose="02020600000000000000" pitchFamily="18" charset="-127"/>
              </a:rPr>
              <a:t>”</a:t>
            </a:r>
            <a:endParaRPr lang="ko-KR" altLang="en-US" dirty="0">
              <a:latin typeface="a옛날사진관2" panose="02020600000000000000" pitchFamily="18" charset="-127"/>
              <a:ea typeface="a옛날사진관2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695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175</Words>
  <Application>Microsoft Office PowerPoint</Application>
  <PresentationFormat>와이드스크린</PresentationFormat>
  <Paragraphs>61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Arial</vt:lpstr>
      <vt:lpstr>HY견고딕</vt:lpstr>
      <vt:lpstr>Microsoft GothicNeo</vt:lpstr>
      <vt:lpstr>a옛날사진관3</vt:lpstr>
      <vt:lpstr>맑은 고딕</vt:lpstr>
      <vt:lpstr>a옛날사진관5</vt:lpstr>
      <vt:lpstr>a옛날사진관2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선희</dc:creator>
  <cp:lastModifiedBy>한선희</cp:lastModifiedBy>
  <cp:revision>29</cp:revision>
  <dcterms:created xsi:type="dcterms:W3CDTF">2020-04-10T02:54:18Z</dcterms:created>
  <dcterms:modified xsi:type="dcterms:W3CDTF">2020-09-08T07:42:31Z</dcterms:modified>
</cp:coreProperties>
</file>