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74" r:id="rId13"/>
    <p:sldId id="275" r:id="rId14"/>
    <p:sldId id="276" r:id="rId15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7">
          <p15:clr>
            <a:srgbClr val="9AA0A6"/>
          </p15:clr>
        </p15:guide>
        <p15:guide id="2" pos="4535">
          <p15:clr>
            <a:srgbClr val="9AA0A6"/>
          </p15:clr>
        </p15:guide>
        <p15:guide id="3" orient="horz" pos="227">
          <p15:clr>
            <a:srgbClr val="9AA0A6"/>
          </p15:clr>
        </p15:guide>
        <p15:guide id="4" pos="1134" userDrawn="1">
          <p15:clr>
            <a:srgbClr val="9AA0A6"/>
          </p15:clr>
        </p15:guide>
        <p15:guide id="5" orient="horz" pos="6543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FF"/>
    <a:srgbClr val="4D3FFF"/>
    <a:srgbClr val="A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4709"/>
  </p:normalViewPr>
  <p:slideViewPr>
    <p:cSldViewPr snapToGrid="0">
      <p:cViewPr varScale="1">
        <p:scale>
          <a:sx n="89" d="100"/>
          <a:sy n="89" d="100"/>
        </p:scale>
        <p:origin x="4320" y="168"/>
      </p:cViewPr>
      <p:guideLst>
        <p:guide pos="227"/>
        <p:guide pos="4535"/>
        <p:guide orient="horz" pos="227"/>
        <p:guide pos="1134"/>
        <p:guide orient="horz" pos="6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C10BB3-4E1E-EB47-B3C5-BF3834A554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BC87E4-4D8E-B14C-BD8F-E9E6249D8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C58-B59A-0746-BD5F-8C8E9FB4C386}" type="datetimeFigureOut">
              <a:rPr kumimoji="1" lang="ko-Kore-KR" altLang="en-US" smtClean="0"/>
              <a:t>2021. 4. 16.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2B76C-BF6A-9C47-B948-2CC14992EC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847D5-4F59-1449-83DA-E0CD0FF81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E2131-DBFE-5B4E-B88D-A26D0D19A0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108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4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8fae7b6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8fae7b6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27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1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0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fe762cc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fe762cc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fe762c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fe762c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42d14d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42d14d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fae7b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fae7b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28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fae7b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fae7b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8fae7b6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8fae7b6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8fae7b6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8fae7b6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3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intr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166EF5-B73B-0349-80E9-B5FC1B23A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8" y="0"/>
            <a:ext cx="7555379" cy="10691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076710-0A0C-3B45-9B56-4D1F90002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8" y="0"/>
            <a:ext cx="7555379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8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2000" b="1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sz="20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60000" y="832236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3892"/>
              </p:ext>
            </p:extLst>
          </p:nvPr>
        </p:nvGraphicFramePr>
        <p:xfrm>
          <a:off x="359838" y="1676771"/>
          <a:ext cx="6840153" cy="213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담당 직무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참여인원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기여도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개발환경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Xcode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Swift, Node.js, AWS EC2, Ubuntu,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Tesorflow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핵심 </a:t>
                      </a:r>
                      <a:r>
                        <a:rPr lang="ko-KR" altLang="en-US" sz="1200" b="1" i="0" u="none" strike="noStrike" cap="none" spc="-150" baseline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구현사항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spc="-150" baseline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1" i="0" u="none" strike="noStrike" cap="none" spc="-150" baseline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talent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3" y="1055382"/>
            <a:ext cx="6832679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2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839538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6838950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프로젝트 현황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: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서비스 오픈 준비 중</a:t>
            </a:r>
            <a:endParaRPr sz="1200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6838950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44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lang="ko-KR" altLang="en-US" sz="4400" b="1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D7C15E8-B4DF-DB4E-ACEE-988514A5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432975"/>
            <a:ext cx="3594418" cy="10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2000" b="1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sz="20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60000" y="832236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69460"/>
              </p:ext>
            </p:extLst>
          </p:nvPr>
        </p:nvGraphicFramePr>
        <p:xfrm>
          <a:off x="359838" y="1676771"/>
          <a:ext cx="6840153" cy="213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담당 직무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참여인원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기여도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개발환경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Xcode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Swift, Node.js, AWS EC2, Ubuntu,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Tesorflow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핵심 </a:t>
                      </a:r>
                      <a:r>
                        <a:rPr lang="ko-KR" altLang="en-US" sz="1200" b="1" i="0" u="none" strike="noStrike" cap="none" spc="-150" baseline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구현사항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spc="-150" baseline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1" i="0" u="none" strike="noStrike" cap="none" spc="-150" baseline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talent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3" y="1055382"/>
            <a:ext cx="6832679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2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839538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4203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6838950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프로젝트 현황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: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서비스 오픈 준비 중</a:t>
            </a:r>
            <a:endParaRPr sz="1200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6838950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44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lang="ko-KR" altLang="en-US" sz="4400" b="1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D7C15E8-B4DF-DB4E-ACEE-988514A5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432975"/>
            <a:ext cx="3594418" cy="10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360000" y="360002"/>
            <a:ext cx="592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2000" b="1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sz="20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60000" y="832236"/>
            <a:ext cx="684000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/>
        </p:nvGraphicFramePr>
        <p:xfrm>
          <a:off x="359838" y="1676771"/>
          <a:ext cx="6840153" cy="213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담당 직무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엔지니어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참여인원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기여도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3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명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40%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개 발 환 경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Xcode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Swift, Node.js, AWS EC2, Ubuntu,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Tesorflow</a:t>
                      </a:r>
                      <a:endParaRPr lang="en-US" altLang="ko-KR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u="none" strike="noStrike" cap="none" spc="-150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핵심 구 현 사 항</a:t>
                      </a:r>
                      <a:endParaRPr lang="ko-KR" altLang="en-US" sz="1200" b="1" i="0" u="none" strike="noStrike" cap="none" spc="-150" baseline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Alamofire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을 </a:t>
                      </a:r>
                      <a:r>
                        <a:rPr lang="ko-KR" altLang="en-US" sz="1200" b="0" i="0" u="none" strike="noStrike" cap="none" spc="-15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이용한통신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인증을 통한 비 로그인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로그인 사용자 구분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spc="-150" baseline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1" i="0" u="none" strike="noStrike" cap="none" spc="-150" baseline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예시</a:t>
                      </a:r>
                      <a:r>
                        <a:rPr lang="en-US" altLang="ko-KR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spc="-1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https://</a:t>
                      </a:r>
                      <a:r>
                        <a:rPr lang="en" altLang="ko-KR" sz="1200" b="0" i="0" spc="-15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github.com</a:t>
                      </a:r>
                      <a:r>
                        <a:rPr lang="en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/</a:t>
                      </a:r>
                      <a:r>
                        <a:rPr lang="en-US" altLang="ko-KR" sz="1200" b="0" i="0" spc="-15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 ExtraBold"/>
                          <a:sym typeface="Gothic A1 ExtraBold"/>
                        </a:rPr>
                        <a:t>talent</a:t>
                      </a:r>
                      <a:endParaRPr lang="ko-KR" altLang="en-US" sz="1200" b="0" i="0" u="none" strike="noStrike" cap="none" spc="-15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3" y="1055382"/>
            <a:ext cx="6832679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2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839538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나만의 방식으로 개발한 제품의 기술적 메커니즘과 사용 과정 등을 서술해주세요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이미지를 함께 활용할수록 채용 담당자가 빠르게 이해할 수 있고 좋은 평가를 받을 수 있습니다</a:t>
            </a:r>
            <a:r>
              <a:rPr lang="en-US" altLang="ko-KR" spc="-15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2283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1BCD069E-F0F0-4A45-9D77-F501FD5E57ED}"/>
              </a:ext>
            </a:extLst>
          </p:cNvPr>
          <p:cNvSpPr txBox="1"/>
          <p:nvPr/>
        </p:nvSpPr>
        <p:spPr>
          <a:xfrm>
            <a:off x="882418" y="3661283"/>
            <a:ext cx="5794837" cy="17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작성예시</a:t>
            </a:r>
            <a:r>
              <a:rPr lang="en-US" altLang="ko-KR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레몬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톡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쏘는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사려깊은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강한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파워풀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노란색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화려한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데이터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아이디어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#UX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빠른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책임감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있는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협업을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잘하는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개발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색다른</a:t>
            </a:r>
            <a:r>
              <a:rPr lang="en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#</a:t>
            </a:r>
            <a:r>
              <a:rPr lang="en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쾌활한</a:t>
            </a:r>
            <a:endParaRPr sz="2000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E7DC6F2-CC6B-E44D-9652-84F8BDE2C6DD}"/>
              </a:ext>
            </a:extLst>
          </p:cNvPr>
          <p:cNvSpPr txBox="1"/>
          <p:nvPr/>
        </p:nvSpPr>
        <p:spPr>
          <a:xfrm>
            <a:off x="882418" y="7782907"/>
            <a:ext cx="5794837" cy="17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작성예시</a:t>
            </a:r>
            <a:r>
              <a:rPr lang="en-US" altLang="ko-KR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사려깊고</a:t>
            </a:r>
            <a:r>
              <a:rPr lang="ko-KR" altLang="en-US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협업을 잘하는 </a:t>
            </a:r>
            <a:r>
              <a:rPr lang="ko-KR" altLang="en-US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프론트엔드</a:t>
            </a:r>
            <a:r>
              <a:rPr lang="ko-KR" altLang="en-US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엔지니어</a:t>
            </a:r>
            <a:endParaRPr lang="en-US" altLang="ko-KR" sz="2000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정신력이 강하고 책임감 있는 </a:t>
            </a:r>
            <a:r>
              <a:rPr lang="ko-KR" altLang="en-US" sz="2000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백엔드</a:t>
            </a:r>
            <a:r>
              <a:rPr lang="ko-KR" altLang="en-US" sz="2000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엔지니어</a:t>
            </a:r>
            <a:endParaRPr lang="en-US" altLang="ko-KR" sz="2000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8839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79650" y="9453864"/>
            <a:ext cx="5356800" cy="67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마음에 드는 표지를 고른 뒤</a:t>
            </a:r>
          </a:p>
          <a:p>
            <a:pPr lvl="0">
              <a:lnSpc>
                <a:spcPct val="115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슬로건을 입력해주세요</a:t>
            </a:r>
            <a:r>
              <a:rPr lang="en-US" altLang="ko-KR" sz="2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9650" y="558491"/>
            <a:ext cx="6400800" cy="9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9650" y="783125"/>
            <a:ext cx="4588698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PORTFOLIO</a:t>
            </a:r>
            <a:r>
              <a:rPr lang="ko-KR" altLang="en-US" sz="3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 옵션</a:t>
            </a:r>
            <a:r>
              <a:rPr lang="en-US" altLang="ko-KR" sz="3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1</a:t>
            </a:r>
            <a:endParaRPr sz="30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Black" pitchFamily="2" charset="-127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34250" y="783115"/>
            <a:ext cx="2446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 pitchFamily="2" charset="-127"/>
                <a:sym typeface="Montserrat Light"/>
              </a:rPr>
              <a:t>202</a:t>
            </a:r>
            <a:r>
              <a:rPr lang="en-US" altLang="ko-KR" sz="1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 pitchFamily="2" charset="-127"/>
                <a:sym typeface="Montserrat Light"/>
              </a:rPr>
              <a:t>1</a:t>
            </a:r>
            <a:endParaRPr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 pitchFamily="2" charset="-127"/>
              <a:sym typeface="Montserrat Light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10E23BD-C3C8-B34B-A6C2-E60C89DC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0" y="2219615"/>
            <a:ext cx="3276245" cy="1033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69850" y="5926625"/>
            <a:ext cx="6620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마음에 드는 표지를 고른 뒤</a:t>
            </a:r>
            <a:endParaRPr lang="en-US" altLang="ko-KR"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  <a:p>
            <a:pPr lvl="0" algn="ctr">
              <a:lnSpc>
                <a:spcPct val="115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슬로건을 입력해주세요</a:t>
            </a:r>
            <a:r>
              <a:rPr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.</a:t>
            </a:r>
            <a:endParaRPr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906650" y="4618600"/>
            <a:ext cx="57468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Portfolio</a:t>
            </a:r>
            <a:r>
              <a:rPr lang="ko-KR" altLang="en-US" sz="60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 옵션</a:t>
            </a:r>
            <a:r>
              <a:rPr lang="en-US" altLang="ko-KR" sz="60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2</a:t>
            </a:r>
            <a:endParaRPr sz="6000" b="1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Black" pitchFamily="2" charset="-127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 rot="5400000">
            <a:off x="6703200" y="788700"/>
            <a:ext cx="7731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 pitchFamily="2" charset="-127"/>
                <a:sym typeface="Montserrat"/>
              </a:rPr>
              <a:t>202</a:t>
            </a:r>
            <a:r>
              <a:rPr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 pitchFamily="2" charset="-127"/>
                <a:sym typeface="Montserrat"/>
              </a:rPr>
              <a:t>1</a:t>
            </a:r>
            <a:endParaRPr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 pitchFamily="2" charset="-127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27250" y="482291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 rot="-5400000">
            <a:off x="314450" y="9873675"/>
            <a:ext cx="4461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/>
                <a:sym typeface="Montserrat"/>
              </a:rPr>
              <a:t>By.</a:t>
            </a:r>
            <a:endParaRPr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 rot="-5400000">
            <a:off x="-416270" y="8698530"/>
            <a:ext cx="190754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/>
                <a:sym typeface="Montserrat"/>
              </a:rPr>
              <a:t>이름을 입력해주세요</a:t>
            </a:r>
            <a:r>
              <a:rPr lang="en-US" altLang="ko-KR" sz="16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ontserrat"/>
                <a:sym typeface="Montserrat"/>
              </a:rPr>
              <a:t>.</a:t>
            </a:r>
            <a:endParaRPr sz="16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285600" y="10206966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3CF244-92E7-4A4F-AC13-2A80C427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0" y="2219615"/>
            <a:ext cx="3276245" cy="1033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503450" y="3543000"/>
            <a:ext cx="64644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마음에 드는 표지를</a:t>
            </a:r>
            <a:endParaRPr lang="en-US" altLang="ko-KR" sz="4400" b="1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고른 뒤 슬로건을 입력해주세요</a:t>
            </a:r>
            <a:r>
              <a:rPr lang="en-US" altLang="ko-KR" sz="4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.</a:t>
            </a:r>
          </a:p>
        </p:txBody>
      </p:sp>
      <p:sp>
        <p:nvSpPr>
          <p:cNvPr id="95" name="Google Shape;95;p17"/>
          <p:cNvSpPr txBox="1"/>
          <p:nvPr/>
        </p:nvSpPr>
        <p:spPr>
          <a:xfrm>
            <a:off x="503450" y="800850"/>
            <a:ext cx="2860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 pitchFamily="2" charset="-127"/>
                <a:sym typeface="Montserrat"/>
              </a:rPr>
              <a:t>Portfolio</a:t>
            </a:r>
            <a:r>
              <a:rPr lang="ko-KR" altLang="en-US" sz="2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 pitchFamily="2" charset="-127"/>
                <a:sym typeface="Montserrat"/>
              </a:rPr>
              <a:t> 옵션</a:t>
            </a:r>
            <a:r>
              <a:rPr lang="en-US" altLang="ko-KR" sz="2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 pitchFamily="2" charset="-127"/>
                <a:sym typeface="Montserrat"/>
              </a:rPr>
              <a:t>3</a:t>
            </a:r>
            <a:endParaRPr sz="240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 pitchFamily="2" charset="-127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03450" y="482291"/>
            <a:ext cx="457200" cy="9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Han Sans KR" panose="020B0500000000000000" pitchFamily="34" charset="-128"/>
                <a:ea typeface="Source Han Sans KR" panose="020B0500000000000000" pitchFamily="34" charset="-128"/>
              </a:rPr>
              <a:t> </a:t>
            </a:r>
            <a:endParaRPr b="1">
              <a:latin typeface="Source Han Sans KR" panose="020B0500000000000000" pitchFamily="34" charset="-128"/>
              <a:ea typeface="Source Han Sans KR" panose="020B0500000000000000" pitchFamily="34" charset="-128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5FB713E-E320-2D4E-A1C7-F10E418D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0" y="2219615"/>
            <a:ext cx="3276245" cy="1033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60000" y="350149"/>
            <a:ext cx="3419838" cy="10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안녕하세요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저는 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이름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</a:t>
            </a: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입니다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z="32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930364" y="377831"/>
            <a:ext cx="1269537" cy="1523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60363" y="1465175"/>
            <a:ext cx="3419475" cy="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생년월일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예시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1992.02.09</a:t>
            </a:r>
            <a:endParaRPr sz="12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59999" y="2627241"/>
            <a:ext cx="6822669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저는 </a:t>
            </a:r>
            <a:r>
              <a:rPr lang="en-US" altLang="ko-KR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${</a:t>
            </a:r>
            <a:r>
              <a:rPr lang="ko-KR" altLang="en-US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슬로건</a:t>
            </a:r>
            <a:r>
              <a:rPr lang="en-US" altLang="ko-KR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}</a:t>
            </a:r>
            <a:r>
              <a:rPr lang="ko-KR" altLang="en-US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입니다</a:t>
            </a:r>
            <a:r>
              <a:rPr lang="en-US" altLang="ko-KR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.</a:t>
            </a:r>
            <a:endParaRPr lang="en-US" altLang="ko-KR" sz="1600" b="1" spc="-120" dirty="0">
              <a:solidFill>
                <a:schemeClr val="bg1">
                  <a:lumMod val="50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Gothic A1 ExtraBold"/>
              <a:sym typeface="Gothic A1 ExtraBold"/>
            </a:endParaRPr>
          </a:p>
        </p:txBody>
      </p:sp>
      <p:sp>
        <p:nvSpPr>
          <p:cNvPr id="48" name="Google Shape;110;p18">
            <a:extLst>
              <a:ext uri="{FF2B5EF4-FFF2-40B4-BE49-F238E27FC236}">
                <a16:creationId xmlns:a16="http://schemas.microsoft.com/office/drawing/2014/main" id="{8EFA65E5-C7F7-FA40-A5FC-EE6011A1C47F}"/>
              </a:ext>
            </a:extLst>
          </p:cNvPr>
          <p:cNvSpPr txBox="1"/>
          <p:nvPr/>
        </p:nvSpPr>
        <p:spPr>
          <a:xfrm>
            <a:off x="360363" y="2987807"/>
            <a:ext cx="6839538" cy="81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간략한 자기소개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}. 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예시</a:t>
            </a:r>
            <a:r>
              <a:rPr lang="en-US" altLang="ko-KR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저는 사용자 관점의 인터페이스를 구현하는 걸 좋아합니다</a:t>
            </a:r>
            <a:r>
              <a:rPr lang="en-US" altLang="ko-KR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사용자를 이해하고 사용자가 원하는 경험을 제공하도록 노력하는 것이 개발자에게 가장 필요한 덕목이라 믿습니다</a:t>
            </a:r>
            <a:r>
              <a:rPr lang="en-US" altLang="ko-KR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r>
              <a:rPr lang="ko-KR" altLang="en-US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음악을 사랑하고 주도적으로 업무를 수행할 수 있는 환경을 선호합니다</a:t>
            </a:r>
            <a:r>
              <a:rPr lang="en-US" altLang="ko-KR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9" name="Google Shape;114;p18">
            <a:extLst>
              <a:ext uri="{FF2B5EF4-FFF2-40B4-BE49-F238E27FC236}">
                <a16:creationId xmlns:a16="http://schemas.microsoft.com/office/drawing/2014/main" id="{428191FB-EDE4-D34B-B831-A5BC30EB4F6B}"/>
              </a:ext>
            </a:extLst>
          </p:cNvPr>
          <p:cNvSpPr/>
          <p:nvPr/>
        </p:nvSpPr>
        <p:spPr>
          <a:xfrm>
            <a:off x="360000" y="2276482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133;p18">
            <a:extLst>
              <a:ext uri="{FF2B5EF4-FFF2-40B4-BE49-F238E27FC236}">
                <a16:creationId xmlns:a16="http://schemas.microsoft.com/office/drawing/2014/main" id="{4008FD27-9CE5-FC40-8EAA-02A87BAFD4CC}"/>
              </a:ext>
            </a:extLst>
          </p:cNvPr>
          <p:cNvSpPr/>
          <p:nvPr/>
        </p:nvSpPr>
        <p:spPr>
          <a:xfrm>
            <a:off x="359313" y="4069401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117;p18">
            <a:extLst>
              <a:ext uri="{FF2B5EF4-FFF2-40B4-BE49-F238E27FC236}">
                <a16:creationId xmlns:a16="http://schemas.microsoft.com/office/drawing/2014/main" id="{C4A304EF-703C-0E45-AAF0-122695BAFC05}"/>
              </a:ext>
            </a:extLst>
          </p:cNvPr>
          <p:cNvSpPr txBox="1"/>
          <p:nvPr/>
        </p:nvSpPr>
        <p:spPr>
          <a:xfrm>
            <a:off x="360362" y="4823120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주요 기술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1" name="Google Shape;110;p18">
            <a:extLst>
              <a:ext uri="{FF2B5EF4-FFF2-40B4-BE49-F238E27FC236}">
                <a16:creationId xmlns:a16="http://schemas.microsoft.com/office/drawing/2014/main" id="{E264A4F6-FE95-A54B-A8B7-444C55337B82}"/>
              </a:ext>
            </a:extLst>
          </p:cNvPr>
          <p:cNvSpPr txBox="1"/>
          <p:nvPr/>
        </p:nvSpPr>
        <p:spPr>
          <a:xfrm>
            <a:off x="1800225" y="4823728"/>
            <a:ext cx="539908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6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6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기술</a:t>
            </a:r>
            <a:r>
              <a:rPr lang="en-US" altLang="ko-KR" sz="16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6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Object-C, Swift, React</a:t>
            </a:r>
            <a:endParaRPr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83" name="Google Shape;117;p18">
            <a:extLst>
              <a:ext uri="{FF2B5EF4-FFF2-40B4-BE49-F238E27FC236}">
                <a16:creationId xmlns:a16="http://schemas.microsoft.com/office/drawing/2014/main" id="{8480C03B-2754-C44B-879C-830D564A1D08}"/>
              </a:ext>
            </a:extLst>
          </p:cNvPr>
          <p:cNvSpPr txBox="1"/>
          <p:nvPr/>
        </p:nvSpPr>
        <p:spPr>
          <a:xfrm>
            <a:off x="360362" y="6288723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학력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4" name="Google Shape;110;p18">
            <a:extLst>
              <a:ext uri="{FF2B5EF4-FFF2-40B4-BE49-F238E27FC236}">
                <a16:creationId xmlns:a16="http://schemas.microsoft.com/office/drawing/2014/main" id="{D4525AE4-00A0-AA4D-A911-46F97470F77F}"/>
              </a:ext>
            </a:extLst>
          </p:cNvPr>
          <p:cNvSpPr txBox="1"/>
          <p:nvPr/>
        </p:nvSpPr>
        <p:spPr>
          <a:xfrm>
            <a:off x="1800225" y="6611876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전공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입학일자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졸업일자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컴퓨터공학과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2012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입학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2016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졸업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85" name="Google Shape;117;p18">
            <a:extLst>
              <a:ext uri="{FF2B5EF4-FFF2-40B4-BE49-F238E27FC236}">
                <a16:creationId xmlns:a16="http://schemas.microsoft.com/office/drawing/2014/main" id="{72DC631A-5F86-FB4E-8504-80016E8DF5BA}"/>
              </a:ext>
            </a:extLst>
          </p:cNvPr>
          <p:cNvSpPr txBox="1"/>
          <p:nvPr/>
        </p:nvSpPr>
        <p:spPr>
          <a:xfrm>
            <a:off x="1803416" y="6290725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대학명</a:t>
            </a: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서울대학교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7" name="Google Shape;133;p18">
            <a:extLst>
              <a:ext uri="{FF2B5EF4-FFF2-40B4-BE49-F238E27FC236}">
                <a16:creationId xmlns:a16="http://schemas.microsoft.com/office/drawing/2014/main" id="{7D0A409E-B084-3048-BE4F-87A4E80AE2D1}"/>
              </a:ext>
            </a:extLst>
          </p:cNvPr>
          <p:cNvSpPr/>
          <p:nvPr/>
        </p:nvSpPr>
        <p:spPr>
          <a:xfrm>
            <a:off x="359313" y="5891303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133;p18">
            <a:extLst>
              <a:ext uri="{FF2B5EF4-FFF2-40B4-BE49-F238E27FC236}">
                <a16:creationId xmlns:a16="http://schemas.microsoft.com/office/drawing/2014/main" id="{EA0385C1-16F0-474C-96F5-F27D169D0D26}"/>
              </a:ext>
            </a:extLst>
          </p:cNvPr>
          <p:cNvSpPr/>
          <p:nvPr/>
        </p:nvSpPr>
        <p:spPr>
          <a:xfrm>
            <a:off x="359313" y="7143430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117;p18">
            <a:extLst>
              <a:ext uri="{FF2B5EF4-FFF2-40B4-BE49-F238E27FC236}">
                <a16:creationId xmlns:a16="http://schemas.microsoft.com/office/drawing/2014/main" id="{EA9398BE-4C91-9B4C-8825-6A9975E40AF6}"/>
              </a:ext>
            </a:extLst>
          </p:cNvPr>
          <p:cNvSpPr txBox="1"/>
          <p:nvPr/>
        </p:nvSpPr>
        <p:spPr>
          <a:xfrm>
            <a:off x="360362" y="4408582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희망 직무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96" name="Google Shape;117;p18">
            <a:extLst>
              <a:ext uri="{FF2B5EF4-FFF2-40B4-BE49-F238E27FC236}">
                <a16:creationId xmlns:a16="http://schemas.microsoft.com/office/drawing/2014/main" id="{41917434-9E9F-C441-8848-4440F0FF593A}"/>
              </a:ext>
            </a:extLst>
          </p:cNvPr>
          <p:cNvSpPr txBox="1"/>
          <p:nvPr/>
        </p:nvSpPr>
        <p:spPr>
          <a:xfrm>
            <a:off x="1800225" y="4408582"/>
            <a:ext cx="539908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희망 직무</a:t>
            </a: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 err="1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프론트엔드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엔지니어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,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iOS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엔지니어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03EC2-E3D3-114F-B7AA-9C37DB7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82" y="688812"/>
            <a:ext cx="749300" cy="901700"/>
          </a:xfrm>
          <a:prstGeom prst="rect">
            <a:avLst/>
          </a:prstGeom>
        </p:spPr>
      </p:pic>
      <p:sp>
        <p:nvSpPr>
          <p:cNvPr id="23" name="Google Shape;117;p18">
            <a:extLst>
              <a:ext uri="{FF2B5EF4-FFF2-40B4-BE49-F238E27FC236}">
                <a16:creationId xmlns:a16="http://schemas.microsoft.com/office/drawing/2014/main" id="{814E0D4F-A3ED-FE4B-B011-DA70373093C4}"/>
              </a:ext>
            </a:extLst>
          </p:cNvPr>
          <p:cNvSpPr txBox="1"/>
          <p:nvPr/>
        </p:nvSpPr>
        <p:spPr>
          <a:xfrm>
            <a:off x="360363" y="5271137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깃허브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4" name="Google Shape;110;p18">
            <a:extLst>
              <a:ext uri="{FF2B5EF4-FFF2-40B4-BE49-F238E27FC236}">
                <a16:creationId xmlns:a16="http://schemas.microsoft.com/office/drawing/2014/main" id="{3B7A63B2-AAB7-D646-BA7B-AE8A3F43D027}"/>
              </a:ext>
            </a:extLst>
          </p:cNvPr>
          <p:cNvSpPr txBox="1"/>
          <p:nvPr/>
        </p:nvSpPr>
        <p:spPr>
          <a:xfrm>
            <a:off x="1800226" y="5271745"/>
            <a:ext cx="539908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${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링크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}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 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https://</a:t>
            </a:r>
            <a:r>
              <a:rPr lang="en-US" altLang="ko-KR" sz="1600" spc="-150" dirty="0" err="1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github.com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/</a:t>
            </a:r>
            <a:r>
              <a:rPr lang="en-US" altLang="ko-KR" sz="1600" spc="-150" dirty="0" err="1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talentx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Gothic A1 ExtraBold"/>
              <a:sym typeface="Gothic A1 ExtraBold"/>
            </a:endParaRPr>
          </a:p>
        </p:txBody>
      </p:sp>
      <p:sp>
        <p:nvSpPr>
          <p:cNvPr id="25" name="Google Shape;117;p18">
            <a:extLst>
              <a:ext uri="{FF2B5EF4-FFF2-40B4-BE49-F238E27FC236}">
                <a16:creationId xmlns:a16="http://schemas.microsoft.com/office/drawing/2014/main" id="{2A052A90-A69C-5C41-819F-E53D293DF335}"/>
              </a:ext>
            </a:extLst>
          </p:cNvPr>
          <p:cNvSpPr txBox="1"/>
          <p:nvPr/>
        </p:nvSpPr>
        <p:spPr>
          <a:xfrm>
            <a:off x="343717" y="7478379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경력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6" name="Google Shape;110;p18">
            <a:extLst>
              <a:ext uri="{FF2B5EF4-FFF2-40B4-BE49-F238E27FC236}">
                <a16:creationId xmlns:a16="http://schemas.microsoft.com/office/drawing/2014/main" id="{F49B20CA-0D13-E045-9917-54B7FE2B2CE6}"/>
              </a:ext>
            </a:extLst>
          </p:cNvPr>
          <p:cNvSpPr txBox="1"/>
          <p:nvPr/>
        </p:nvSpPr>
        <p:spPr>
          <a:xfrm>
            <a:off x="1783580" y="7801532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sz="12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수행직무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근무기간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소프트웨어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엔지니어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2006.12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~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2012.012(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총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6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년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7" name="Google Shape;117;p18">
            <a:extLst>
              <a:ext uri="{FF2B5EF4-FFF2-40B4-BE49-F238E27FC236}">
                <a16:creationId xmlns:a16="http://schemas.microsoft.com/office/drawing/2014/main" id="{6F3D6296-2416-FF4D-80EC-E46AB2344429}"/>
              </a:ext>
            </a:extLst>
          </p:cNvPr>
          <p:cNvSpPr txBox="1"/>
          <p:nvPr/>
        </p:nvSpPr>
        <p:spPr>
          <a:xfrm>
            <a:off x="1786771" y="7480381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회사명</a:t>
            </a: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삼성전자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8" name="Google Shape;133;p18">
            <a:extLst>
              <a:ext uri="{FF2B5EF4-FFF2-40B4-BE49-F238E27FC236}">
                <a16:creationId xmlns:a16="http://schemas.microsoft.com/office/drawing/2014/main" id="{7E1EDA37-9E4B-B44A-9089-31107510A377}"/>
              </a:ext>
            </a:extLst>
          </p:cNvPr>
          <p:cNvSpPr/>
          <p:nvPr/>
        </p:nvSpPr>
        <p:spPr>
          <a:xfrm>
            <a:off x="342668" y="10326950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" name="Google Shape;110;p18">
            <a:extLst>
              <a:ext uri="{FF2B5EF4-FFF2-40B4-BE49-F238E27FC236}">
                <a16:creationId xmlns:a16="http://schemas.microsoft.com/office/drawing/2014/main" id="{D2082AA4-FCD2-8B4A-984D-96A849AB000D}"/>
              </a:ext>
            </a:extLst>
          </p:cNvPr>
          <p:cNvSpPr txBox="1"/>
          <p:nvPr/>
        </p:nvSpPr>
        <p:spPr>
          <a:xfrm>
            <a:off x="1783580" y="8689806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sz="12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수행직무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근무기간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</a:t>
            </a: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ko-KR" altLang="en-US" sz="1200" spc="-150" dirty="0" err="1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프론트엔드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엔지니어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2006.12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~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2012.012(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총 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6</a:t>
            </a:r>
            <a:r>
              <a:rPr lang="ko-KR" altLang="en-US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년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4" name="Google Shape;117;p18">
            <a:extLst>
              <a:ext uri="{FF2B5EF4-FFF2-40B4-BE49-F238E27FC236}">
                <a16:creationId xmlns:a16="http://schemas.microsoft.com/office/drawing/2014/main" id="{91195064-2943-9547-803F-2F8B03AF0565}"/>
              </a:ext>
            </a:extLst>
          </p:cNvPr>
          <p:cNvSpPr txBox="1"/>
          <p:nvPr/>
        </p:nvSpPr>
        <p:spPr>
          <a:xfrm>
            <a:off x="1786771" y="8368655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회사명</a:t>
            </a:r>
            <a:r>
              <a:rPr lang="en-US" altLang="ko-KR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spc="-15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 err="1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탤런트엑스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9" name="Google Shape;110;p18">
            <a:extLst>
              <a:ext uri="{FF2B5EF4-FFF2-40B4-BE49-F238E27FC236}">
                <a16:creationId xmlns:a16="http://schemas.microsoft.com/office/drawing/2014/main" id="{575B3602-E4BB-A045-9B5C-9521F55F2271}"/>
              </a:ext>
            </a:extLst>
          </p:cNvPr>
          <p:cNvSpPr txBox="1"/>
          <p:nvPr/>
        </p:nvSpPr>
        <p:spPr>
          <a:xfrm>
            <a:off x="360363" y="1713482"/>
            <a:ext cx="3979425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${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이메일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/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연락처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}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예시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)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talent@gmail.com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/01012341234</a:t>
            </a:r>
            <a:endParaRPr sz="12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20" dirty="0">
                <a:latin typeface="Noto Sans KR" panose="020B0500000000000000" pitchFamily="34" charset="-128"/>
                <a:ea typeface="Noto Sans KR" panose="020B0500000000000000" pitchFamily="34" charset="-128"/>
                <a:cs typeface="Gothic A1"/>
                <a:sym typeface="Gothic A1"/>
              </a:rPr>
              <a:t>프로젝트</a:t>
            </a:r>
            <a:endParaRPr sz="2000" b="1" spc="-120" dirty="0">
              <a:latin typeface="Noto Sans KR" panose="020B0500000000000000" pitchFamily="34" charset="-128"/>
              <a:ea typeface="Noto Sans KR" panose="020B0500000000000000" pitchFamily="34" charset="-128"/>
              <a:cs typeface="Gothic A1"/>
              <a:sym typeface="Gothic A1"/>
            </a:endParaRPr>
          </a:p>
        </p:txBody>
      </p:sp>
      <p:sp>
        <p:nvSpPr>
          <p:cNvPr id="64" name="Google Shape;110;p18">
            <a:extLst>
              <a:ext uri="{FF2B5EF4-FFF2-40B4-BE49-F238E27FC236}">
                <a16:creationId xmlns:a16="http://schemas.microsoft.com/office/drawing/2014/main" id="{A0857958-1FAB-854A-A992-20FE0D9D805B}"/>
              </a:ext>
            </a:extLst>
          </p:cNvPr>
          <p:cNvSpPr txBox="1"/>
          <p:nvPr/>
        </p:nvSpPr>
        <p:spPr>
          <a:xfrm>
            <a:off x="366634" y="160035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2021.05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65" name="Google Shape;117;p18">
            <a:extLst>
              <a:ext uri="{FF2B5EF4-FFF2-40B4-BE49-F238E27FC236}">
                <a16:creationId xmlns:a16="http://schemas.microsoft.com/office/drawing/2014/main" id="{07C915A0-62E0-8D49-B679-E3B70843E612}"/>
              </a:ext>
            </a:extLst>
          </p:cNvPr>
          <p:cNvSpPr txBox="1"/>
          <p:nvPr/>
        </p:nvSpPr>
        <p:spPr>
          <a:xfrm>
            <a:off x="369825" y="931576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탤런트엑스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웹 페이지 구현</a:t>
            </a:r>
            <a:endParaRPr lang="en-US" altLang="ko-KR" sz="16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66" name="Google Shape;110;p18">
            <a:extLst>
              <a:ext uri="{FF2B5EF4-FFF2-40B4-BE49-F238E27FC236}">
                <a16:creationId xmlns:a16="http://schemas.microsoft.com/office/drawing/2014/main" id="{E3C0812A-48A6-074D-9745-BBDC08D1A901}"/>
              </a:ext>
            </a:extLst>
          </p:cNvPr>
          <p:cNvSpPr txBox="1"/>
          <p:nvPr/>
        </p:nvSpPr>
        <p:spPr>
          <a:xfrm>
            <a:off x="366634" y="1270377"/>
            <a:ext cx="683267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기업에게는 인재를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인재에게는 좋은 일자리를 매칭해주는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앱서비스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67" name="Google Shape;110;p18">
            <a:extLst>
              <a:ext uri="{FF2B5EF4-FFF2-40B4-BE49-F238E27FC236}">
                <a16:creationId xmlns:a16="http://schemas.microsoft.com/office/drawing/2014/main" id="{9E12D308-EE72-9044-92B3-30831DCAEDA6}"/>
              </a:ext>
            </a:extLst>
          </p:cNvPr>
          <p:cNvSpPr txBox="1"/>
          <p:nvPr/>
        </p:nvSpPr>
        <p:spPr>
          <a:xfrm>
            <a:off x="366633" y="2142965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기술 환경 구성 및 기본 설정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68" name="Google Shape;110;p18">
            <a:extLst>
              <a:ext uri="{FF2B5EF4-FFF2-40B4-BE49-F238E27FC236}">
                <a16:creationId xmlns:a16="http://schemas.microsoft.com/office/drawing/2014/main" id="{64DCA30F-3BFD-0B41-9689-CDEAC5109C6B}"/>
              </a:ext>
            </a:extLst>
          </p:cNvPr>
          <p:cNvSpPr txBox="1"/>
          <p:nvPr/>
        </p:nvSpPr>
        <p:spPr>
          <a:xfrm>
            <a:off x="366633" y="2393818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라이브러리를 활용한 컴포넌트 계층 구조 관리 및 디자인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69" name="Google Shape;110;p18">
            <a:extLst>
              <a:ext uri="{FF2B5EF4-FFF2-40B4-BE49-F238E27FC236}">
                <a16:creationId xmlns:a16="http://schemas.microsoft.com/office/drawing/2014/main" id="{66A2EB33-EE96-614B-B0AA-47D93D1ED9FF}"/>
              </a:ext>
            </a:extLst>
          </p:cNvPr>
          <p:cNvSpPr txBox="1"/>
          <p:nvPr/>
        </p:nvSpPr>
        <p:spPr>
          <a:xfrm>
            <a:off x="366634" y="3078195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기술</a:t>
            </a: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TypeScript. React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C5BBDDA5-7794-5044-A3C8-80D6FFCA96CC}"/>
              </a:ext>
            </a:extLst>
          </p:cNvPr>
          <p:cNvSpPr/>
          <p:nvPr/>
        </p:nvSpPr>
        <p:spPr>
          <a:xfrm>
            <a:off x="366634" y="3830196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Google Shape;110;p18">
            <a:extLst>
              <a:ext uri="{FF2B5EF4-FFF2-40B4-BE49-F238E27FC236}">
                <a16:creationId xmlns:a16="http://schemas.microsoft.com/office/drawing/2014/main" id="{7E180B99-C06A-2B40-B68F-C1C636C73782}"/>
              </a:ext>
            </a:extLst>
          </p:cNvPr>
          <p:cNvSpPr txBox="1"/>
          <p:nvPr/>
        </p:nvSpPr>
        <p:spPr>
          <a:xfrm>
            <a:off x="366633" y="2656956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외부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연동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6" name="Google Shape;110;p18">
            <a:extLst>
              <a:ext uri="{FF2B5EF4-FFF2-40B4-BE49-F238E27FC236}">
                <a16:creationId xmlns:a16="http://schemas.microsoft.com/office/drawing/2014/main" id="{1BCA32CB-8234-7242-BAE1-D80A078AAB67}"/>
              </a:ext>
            </a:extLst>
          </p:cNvPr>
          <p:cNvSpPr txBox="1"/>
          <p:nvPr/>
        </p:nvSpPr>
        <p:spPr>
          <a:xfrm>
            <a:off x="366634" y="1833440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담당 직무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엔지니어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9" name="Google Shape;110;p18">
            <a:extLst>
              <a:ext uri="{FF2B5EF4-FFF2-40B4-BE49-F238E27FC236}">
                <a16:creationId xmlns:a16="http://schemas.microsoft.com/office/drawing/2014/main" id="{739B34C6-EEAF-4445-99D3-6645DBBED483}"/>
              </a:ext>
            </a:extLst>
          </p:cNvPr>
          <p:cNvSpPr txBox="1"/>
          <p:nvPr/>
        </p:nvSpPr>
        <p:spPr>
          <a:xfrm>
            <a:off x="366634" y="3341085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결과물 링크</a:t>
            </a: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2" name="Google Shape;110;p18">
            <a:extLst>
              <a:ext uri="{FF2B5EF4-FFF2-40B4-BE49-F238E27FC236}">
                <a16:creationId xmlns:a16="http://schemas.microsoft.com/office/drawing/2014/main" id="{CAA226B7-03C3-CE43-A3FC-A1B54E1105F2}"/>
              </a:ext>
            </a:extLst>
          </p:cNvPr>
          <p:cNvSpPr txBox="1"/>
          <p:nvPr/>
        </p:nvSpPr>
        <p:spPr>
          <a:xfrm>
            <a:off x="366634" y="4772160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2021.05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3" name="Google Shape;117;p18">
            <a:extLst>
              <a:ext uri="{FF2B5EF4-FFF2-40B4-BE49-F238E27FC236}">
                <a16:creationId xmlns:a16="http://schemas.microsoft.com/office/drawing/2014/main" id="{A678FBAC-15F7-F442-976D-66E70CC01EFB}"/>
              </a:ext>
            </a:extLst>
          </p:cNvPr>
          <p:cNvSpPr txBox="1"/>
          <p:nvPr/>
        </p:nvSpPr>
        <p:spPr>
          <a:xfrm>
            <a:off x="369825" y="4103378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탤런트엑스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웹 페이지 구현</a:t>
            </a:r>
            <a:endParaRPr lang="en-US" altLang="ko-KR" sz="16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34" name="Google Shape;110;p18">
            <a:extLst>
              <a:ext uri="{FF2B5EF4-FFF2-40B4-BE49-F238E27FC236}">
                <a16:creationId xmlns:a16="http://schemas.microsoft.com/office/drawing/2014/main" id="{46B7F4A5-957B-4D40-BED7-1F16AE0C9873}"/>
              </a:ext>
            </a:extLst>
          </p:cNvPr>
          <p:cNvSpPr txBox="1"/>
          <p:nvPr/>
        </p:nvSpPr>
        <p:spPr>
          <a:xfrm>
            <a:off x="366634" y="4442179"/>
            <a:ext cx="683267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기업에게는 인재를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인재에게는 좋은 일자리를 매칭해주는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앱서비스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5" name="Google Shape;110;p18">
            <a:extLst>
              <a:ext uri="{FF2B5EF4-FFF2-40B4-BE49-F238E27FC236}">
                <a16:creationId xmlns:a16="http://schemas.microsoft.com/office/drawing/2014/main" id="{01C65AB2-7095-EF43-8E56-0C6002D1E4B2}"/>
              </a:ext>
            </a:extLst>
          </p:cNvPr>
          <p:cNvSpPr txBox="1"/>
          <p:nvPr/>
        </p:nvSpPr>
        <p:spPr>
          <a:xfrm>
            <a:off x="366633" y="5314767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기술 환경 구성 및 기본 설정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6" name="Google Shape;110;p18">
            <a:extLst>
              <a:ext uri="{FF2B5EF4-FFF2-40B4-BE49-F238E27FC236}">
                <a16:creationId xmlns:a16="http://schemas.microsoft.com/office/drawing/2014/main" id="{812B822C-3C37-B845-8D3C-5A9096926AB7}"/>
              </a:ext>
            </a:extLst>
          </p:cNvPr>
          <p:cNvSpPr txBox="1"/>
          <p:nvPr/>
        </p:nvSpPr>
        <p:spPr>
          <a:xfrm>
            <a:off x="366633" y="5565620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라이브러리를 활용한 컴포넌트 계층 구조 관리 및 디자인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7" name="Google Shape;110;p18">
            <a:extLst>
              <a:ext uri="{FF2B5EF4-FFF2-40B4-BE49-F238E27FC236}">
                <a16:creationId xmlns:a16="http://schemas.microsoft.com/office/drawing/2014/main" id="{00DB965E-864C-6B4D-A8B3-29D864D689A1}"/>
              </a:ext>
            </a:extLst>
          </p:cNvPr>
          <p:cNvSpPr txBox="1"/>
          <p:nvPr/>
        </p:nvSpPr>
        <p:spPr>
          <a:xfrm>
            <a:off x="366634" y="6249997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기술</a:t>
            </a: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TypeScript. React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8" name="Google Shape;133;p18">
            <a:extLst>
              <a:ext uri="{FF2B5EF4-FFF2-40B4-BE49-F238E27FC236}">
                <a16:creationId xmlns:a16="http://schemas.microsoft.com/office/drawing/2014/main" id="{F0FA40BD-F4BC-1A40-BEFD-7877F5FD3251}"/>
              </a:ext>
            </a:extLst>
          </p:cNvPr>
          <p:cNvSpPr/>
          <p:nvPr/>
        </p:nvSpPr>
        <p:spPr>
          <a:xfrm>
            <a:off x="356809" y="7000559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Google Shape;110;p18">
            <a:extLst>
              <a:ext uri="{FF2B5EF4-FFF2-40B4-BE49-F238E27FC236}">
                <a16:creationId xmlns:a16="http://schemas.microsoft.com/office/drawing/2014/main" id="{CBEE25AC-D17D-7B42-8B83-4BD53D1A1302}"/>
              </a:ext>
            </a:extLst>
          </p:cNvPr>
          <p:cNvSpPr txBox="1"/>
          <p:nvPr/>
        </p:nvSpPr>
        <p:spPr>
          <a:xfrm>
            <a:off x="366633" y="5828758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외부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연동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0" name="Google Shape;110;p18">
            <a:extLst>
              <a:ext uri="{FF2B5EF4-FFF2-40B4-BE49-F238E27FC236}">
                <a16:creationId xmlns:a16="http://schemas.microsoft.com/office/drawing/2014/main" id="{A1873E85-EAB8-1449-B6FD-FE8E64071351}"/>
              </a:ext>
            </a:extLst>
          </p:cNvPr>
          <p:cNvSpPr txBox="1"/>
          <p:nvPr/>
        </p:nvSpPr>
        <p:spPr>
          <a:xfrm>
            <a:off x="366634" y="5005242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담당 직무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엔지니어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1" name="Google Shape;110;p18">
            <a:extLst>
              <a:ext uri="{FF2B5EF4-FFF2-40B4-BE49-F238E27FC236}">
                <a16:creationId xmlns:a16="http://schemas.microsoft.com/office/drawing/2014/main" id="{9E8FC7E4-7DB5-CA4A-B85E-ADCA583B1205}"/>
              </a:ext>
            </a:extLst>
          </p:cNvPr>
          <p:cNvSpPr txBox="1"/>
          <p:nvPr/>
        </p:nvSpPr>
        <p:spPr>
          <a:xfrm>
            <a:off x="366634" y="6512887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결과물 링크</a:t>
            </a: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2" name="Google Shape;110;p18">
            <a:extLst>
              <a:ext uri="{FF2B5EF4-FFF2-40B4-BE49-F238E27FC236}">
                <a16:creationId xmlns:a16="http://schemas.microsoft.com/office/drawing/2014/main" id="{C9B9662E-488B-D740-8EEF-1C33A6A16906}"/>
              </a:ext>
            </a:extLst>
          </p:cNvPr>
          <p:cNvSpPr txBox="1"/>
          <p:nvPr/>
        </p:nvSpPr>
        <p:spPr>
          <a:xfrm>
            <a:off x="366634" y="7929194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2021.05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3" name="Google Shape;117;p18">
            <a:extLst>
              <a:ext uri="{FF2B5EF4-FFF2-40B4-BE49-F238E27FC236}">
                <a16:creationId xmlns:a16="http://schemas.microsoft.com/office/drawing/2014/main" id="{538AB3B5-922B-1A42-B363-2856CD3CBD4A}"/>
              </a:ext>
            </a:extLst>
          </p:cNvPr>
          <p:cNvSpPr txBox="1"/>
          <p:nvPr/>
        </p:nvSpPr>
        <p:spPr>
          <a:xfrm>
            <a:off x="369825" y="7260412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탤런트엑스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웹 페이지 구현</a:t>
            </a:r>
            <a:endParaRPr lang="en-US" altLang="ko-KR" sz="16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44" name="Google Shape;110;p18">
            <a:extLst>
              <a:ext uri="{FF2B5EF4-FFF2-40B4-BE49-F238E27FC236}">
                <a16:creationId xmlns:a16="http://schemas.microsoft.com/office/drawing/2014/main" id="{76A86D2E-30F1-E840-849C-CC230C620894}"/>
              </a:ext>
            </a:extLst>
          </p:cNvPr>
          <p:cNvSpPr txBox="1"/>
          <p:nvPr/>
        </p:nvSpPr>
        <p:spPr>
          <a:xfrm>
            <a:off x="366634" y="7599213"/>
            <a:ext cx="683267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기업에게는 인재를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인재에게는 좋은 일자리를 매칭해주는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앱서비스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5" name="Google Shape;110;p18">
            <a:extLst>
              <a:ext uri="{FF2B5EF4-FFF2-40B4-BE49-F238E27FC236}">
                <a16:creationId xmlns:a16="http://schemas.microsoft.com/office/drawing/2014/main" id="{AE917D4B-E8D1-FB43-B21B-A5E824D919BA}"/>
              </a:ext>
            </a:extLst>
          </p:cNvPr>
          <p:cNvSpPr txBox="1"/>
          <p:nvPr/>
        </p:nvSpPr>
        <p:spPr>
          <a:xfrm>
            <a:off x="366633" y="8471801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기술 환경 구성 및 기본 설정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6" name="Google Shape;110;p18">
            <a:extLst>
              <a:ext uri="{FF2B5EF4-FFF2-40B4-BE49-F238E27FC236}">
                <a16:creationId xmlns:a16="http://schemas.microsoft.com/office/drawing/2014/main" id="{7073D604-7C0E-AF41-99CC-34AF63F5A099}"/>
              </a:ext>
            </a:extLst>
          </p:cNvPr>
          <p:cNvSpPr txBox="1"/>
          <p:nvPr/>
        </p:nvSpPr>
        <p:spPr>
          <a:xfrm>
            <a:off x="366633" y="8722654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라이브러리를 활용한 컴포넌트 계층 구조 관리 및 디자인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7" name="Google Shape;110;p18">
            <a:extLst>
              <a:ext uri="{FF2B5EF4-FFF2-40B4-BE49-F238E27FC236}">
                <a16:creationId xmlns:a16="http://schemas.microsoft.com/office/drawing/2014/main" id="{5E38C0EB-62A8-E74E-9E6B-90112E340FD8}"/>
              </a:ext>
            </a:extLst>
          </p:cNvPr>
          <p:cNvSpPr txBox="1"/>
          <p:nvPr/>
        </p:nvSpPr>
        <p:spPr>
          <a:xfrm>
            <a:off x="366634" y="9407031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 기술</a:t>
            </a:r>
            <a:r>
              <a:rPr lang="en-US" altLang="ko-KR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TypeScript. React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8" name="Google Shape;133;p18">
            <a:extLst>
              <a:ext uri="{FF2B5EF4-FFF2-40B4-BE49-F238E27FC236}">
                <a16:creationId xmlns:a16="http://schemas.microsoft.com/office/drawing/2014/main" id="{3C7DB58B-78EE-3842-8C85-673438CDC40F}"/>
              </a:ext>
            </a:extLst>
          </p:cNvPr>
          <p:cNvSpPr/>
          <p:nvPr/>
        </p:nvSpPr>
        <p:spPr>
          <a:xfrm>
            <a:off x="395747" y="10387013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5" name="Google Shape;110;p18">
            <a:extLst>
              <a:ext uri="{FF2B5EF4-FFF2-40B4-BE49-F238E27FC236}">
                <a16:creationId xmlns:a16="http://schemas.microsoft.com/office/drawing/2014/main" id="{58FC50EF-D506-7A4C-BD7E-0657CA7E769C}"/>
              </a:ext>
            </a:extLst>
          </p:cNvPr>
          <p:cNvSpPr txBox="1"/>
          <p:nvPr/>
        </p:nvSpPr>
        <p:spPr>
          <a:xfrm>
            <a:off x="366633" y="8985792"/>
            <a:ext cx="6839999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상세 구현 내용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외부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연동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76" name="Google Shape;110;p18">
            <a:extLst>
              <a:ext uri="{FF2B5EF4-FFF2-40B4-BE49-F238E27FC236}">
                <a16:creationId xmlns:a16="http://schemas.microsoft.com/office/drawing/2014/main" id="{D8FE4FD8-3DD7-6548-A848-827CB2BAEB1C}"/>
              </a:ext>
            </a:extLst>
          </p:cNvPr>
          <p:cNvSpPr txBox="1"/>
          <p:nvPr/>
        </p:nvSpPr>
        <p:spPr>
          <a:xfrm>
            <a:off x="366634" y="8162276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담당 직무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엔지니어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77" name="Google Shape;110;p18">
            <a:extLst>
              <a:ext uri="{FF2B5EF4-FFF2-40B4-BE49-F238E27FC236}">
                <a16:creationId xmlns:a16="http://schemas.microsoft.com/office/drawing/2014/main" id="{8339A1A8-C6DB-9741-9406-91EAA85EC130}"/>
              </a:ext>
            </a:extLst>
          </p:cNvPr>
          <p:cNvSpPr txBox="1"/>
          <p:nvPr/>
        </p:nvSpPr>
        <p:spPr>
          <a:xfrm>
            <a:off x="366634" y="9669921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결과물 링크</a:t>
            </a:r>
            <a:r>
              <a:rPr lang="en-US" altLang="ko-KR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3469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3;p18">
            <a:extLst>
              <a:ext uri="{FF2B5EF4-FFF2-40B4-BE49-F238E27FC236}">
                <a16:creationId xmlns:a16="http://schemas.microsoft.com/office/drawing/2014/main" id="{CE189132-74CB-E745-86EF-5A411C2B92D4}"/>
              </a:ext>
            </a:extLst>
          </p:cNvPr>
          <p:cNvSpPr/>
          <p:nvPr/>
        </p:nvSpPr>
        <p:spPr>
          <a:xfrm>
            <a:off x="8240571" y="4385534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수료한 교육</a:t>
            </a:r>
            <a:endParaRPr sz="20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57" name="Google Shape;110;p18">
            <a:extLst>
              <a:ext uri="{FF2B5EF4-FFF2-40B4-BE49-F238E27FC236}">
                <a16:creationId xmlns:a16="http://schemas.microsoft.com/office/drawing/2014/main" id="{6539F6CB-A728-6C46-A55B-38A5A8373365}"/>
              </a:ext>
            </a:extLst>
          </p:cNvPr>
          <p:cNvSpPr txBox="1"/>
          <p:nvPr/>
        </p:nvSpPr>
        <p:spPr>
          <a:xfrm>
            <a:off x="366634" y="135432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교육 기간</a:t>
            </a:r>
            <a:r>
              <a:rPr lang="en-US" altLang="ko-KR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0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2021.05</a:t>
            </a:r>
            <a:endParaRPr sz="10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58" name="Google Shape;117;p18">
            <a:extLst>
              <a:ext uri="{FF2B5EF4-FFF2-40B4-BE49-F238E27FC236}">
                <a16:creationId xmlns:a16="http://schemas.microsoft.com/office/drawing/2014/main" id="{D091B3B8-506C-4849-92DE-0FDE5C2DEE18}"/>
              </a:ext>
            </a:extLst>
          </p:cNvPr>
          <p:cNvSpPr txBox="1"/>
          <p:nvPr/>
        </p:nvSpPr>
        <p:spPr>
          <a:xfrm>
            <a:off x="369825" y="103317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교육과정명</a:t>
            </a:r>
            <a:r>
              <a:rPr lang="en-US" altLang="ko-KR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예시</a:t>
            </a:r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)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b="1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멀티캠퍼스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en-US" altLang="ko-KR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AI</a:t>
            </a:r>
            <a:r>
              <a:rPr lang="ko-KR" altLang="en-US" sz="1600" b="1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교육과정</a:t>
            </a:r>
            <a:endParaRPr lang="en-US" altLang="ko-KR" sz="16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60" name="Google Shape;110;p18">
            <a:extLst>
              <a:ext uri="{FF2B5EF4-FFF2-40B4-BE49-F238E27FC236}">
                <a16:creationId xmlns:a16="http://schemas.microsoft.com/office/drawing/2014/main" id="{E2E10D23-461A-0C4E-A6EB-35B9D98412C2}"/>
              </a:ext>
            </a:extLst>
          </p:cNvPr>
          <p:cNvSpPr txBox="1"/>
          <p:nvPr/>
        </p:nvSpPr>
        <p:spPr>
          <a:xfrm>
            <a:off x="366633" y="1636885"/>
            <a:ext cx="683267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${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교육과정 간단 설명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멀티캠퍼스에서 주관하는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소프트웨어 인력 교육 과정으로  다양한  프로젝트 실습을 진행하였고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실무 관련 상담 교육을 받았습니다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E5EEDF1-E0DD-404E-B988-F7A640CE7538}"/>
              </a:ext>
            </a:extLst>
          </p:cNvPr>
          <p:cNvSpPr/>
          <p:nvPr/>
        </p:nvSpPr>
        <p:spPr>
          <a:xfrm>
            <a:off x="0" y="20550"/>
            <a:ext cx="7559675" cy="10691813"/>
          </a:xfrm>
          <a:prstGeom prst="rect">
            <a:avLst/>
          </a:prstGeom>
          <a:solidFill>
            <a:srgbClr val="003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6838950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기간 </a:t>
            </a:r>
            <a:r>
              <a:rPr lang="en-US" altLang="ko-KR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2020.10</a:t>
            </a: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2021.02</a:t>
            </a:r>
          </a:p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프로젝트 현황 </a:t>
            </a:r>
            <a:r>
              <a:rPr lang="en-US" altLang="ko-KR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:</a:t>
            </a:r>
            <a:r>
              <a:rPr lang="ko-KR" altLang="en-US" sz="1200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서비스 오픈 준비 중</a:t>
            </a:r>
            <a:endParaRPr sz="1200" spc="-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6838950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4400" b="1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${</a:t>
            </a:r>
            <a:r>
              <a:rPr lang="ko-KR" altLang="en-US" sz="4400" b="1" spc="-15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프로젝트명</a:t>
            </a:r>
            <a:r>
              <a:rPr lang="en-US" altLang="ko-KR" sz="4400" b="1" spc="-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}</a:t>
            </a:r>
            <a:endParaRPr lang="ko-KR" altLang="en-US" sz="4400" b="1" spc="-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469C6-BE7D-994F-9B5F-974B3E86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36" y="4246959"/>
            <a:ext cx="2479675" cy="21978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0006AC-7029-9F4D-ABCC-3439A698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2626395"/>
            <a:ext cx="2928938" cy="6006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965</Words>
  <Application>Microsoft Macintosh PowerPoint</Application>
  <PresentationFormat>사용자 지정</PresentationFormat>
  <Paragraphs>137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Noto Sans KR</vt:lpstr>
      <vt:lpstr>Source Han Sans KR</vt:lpstr>
      <vt:lpstr>Arial</vt:lpstr>
      <vt:lpstr>basic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qxy</cp:lastModifiedBy>
  <cp:revision>93</cp:revision>
  <dcterms:modified xsi:type="dcterms:W3CDTF">2021-04-16T07:16:16Z</dcterms:modified>
</cp:coreProperties>
</file>