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455" r:id="rId3"/>
    <p:sldId id="443" r:id="rId4"/>
    <p:sldId id="474" r:id="rId5"/>
    <p:sldId id="466" r:id="rId6"/>
    <p:sldId id="470" r:id="rId7"/>
    <p:sldId id="471" r:id="rId8"/>
    <p:sldId id="472" r:id="rId9"/>
    <p:sldId id="473" r:id="rId10"/>
    <p:sldId id="4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8080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89558" autoAdjust="0"/>
  </p:normalViewPr>
  <p:slideViewPr>
    <p:cSldViewPr snapToGrid="0" showGuides="1">
      <p:cViewPr varScale="1">
        <p:scale>
          <a:sx n="82" d="100"/>
          <a:sy n="82" d="100"/>
        </p:scale>
        <p:origin x="77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4D1CB"/>
                </a:solidFill>
                <a:effectLst/>
                <a:latin typeface="ProximaNova Regular"/>
              </a:rPr>
              <a:t>https://forms.gle/eiMgewxuE4XznTup7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6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어플</a:t>
            </a:r>
            <a:r>
              <a:rPr lang="en-US" altLang="ko-KR" dirty="0"/>
              <a:t>, </a:t>
            </a:r>
            <a:r>
              <a:rPr lang="ko-KR" altLang="en-US" dirty="0"/>
              <a:t>서비스 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8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569801"/>
            <a:ext cx="10499034" cy="1718397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로 하는 빅데이터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44738-5F04-4C64-BFA5-2F11639A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DB1AB-42FC-4867-B388-98D66797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3D1226-5FCF-4F7F-8D1D-11EAD9EE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4" y="0"/>
            <a:ext cx="11274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9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E042F-43B2-4A8C-9009-12022057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8000"/>
              <a:t>bit.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53969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DE1E6B-4568-4C1A-87BA-6A58E8EB9724}"/>
              </a:ext>
            </a:extLst>
          </p:cNvPr>
          <p:cNvSpPr txBox="1"/>
          <p:nvPr/>
        </p:nvSpPr>
        <p:spPr>
          <a:xfrm>
            <a:off x="183312" y="119131"/>
            <a:ext cx="641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구글은 왜 위치기록 필요할까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E1AC2A-7FC4-408D-8D54-5A37B9DEB8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660572" y="3813719"/>
            <a:ext cx="4807085" cy="2"/>
          </a:xfrm>
          <a:prstGeom prst="line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1C535F-6580-48F1-A002-2ECDD907344C}"/>
              </a:ext>
            </a:extLst>
          </p:cNvPr>
          <p:cNvSpPr txBox="1"/>
          <p:nvPr/>
        </p:nvSpPr>
        <p:spPr>
          <a:xfrm>
            <a:off x="4865295" y="3044278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  <a:ea typeface="HY강B" panose="02030600000101010101" pitchFamily="18" charset="-127"/>
              </a:rPr>
              <a:t>광고 효과</a:t>
            </a:r>
            <a:r>
              <a:rPr lang="ko-KR" altLang="en-US" sz="4400" b="0" i="0" dirty="0">
                <a:solidFill>
                  <a:srgbClr val="FF0000"/>
                </a:solidFill>
                <a:effectLst/>
                <a:latin typeface="+mj-lt"/>
              </a:rPr>
              <a:t>▲</a:t>
            </a:r>
            <a:endParaRPr lang="ko-KR" altLang="en-US" sz="4400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6F588-CBB4-43DB-8F13-C6F192FAF60C}"/>
              </a:ext>
            </a:extLst>
          </p:cNvPr>
          <p:cNvSpPr txBox="1"/>
          <p:nvPr/>
        </p:nvSpPr>
        <p:spPr>
          <a:xfrm>
            <a:off x="361741" y="3044279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  <a:ea typeface="HY강B" panose="02030600000101010101" pitchFamily="18" charset="-127"/>
              </a:rPr>
              <a:t>적합한 광고</a:t>
            </a:r>
            <a:r>
              <a:rPr lang="ko-KR" altLang="en-US" sz="4400" b="0" i="0" dirty="0">
                <a:solidFill>
                  <a:srgbClr val="FF0000"/>
                </a:solidFill>
                <a:effectLst/>
                <a:latin typeface="+mj-lt"/>
              </a:rPr>
              <a:t>▲</a:t>
            </a:r>
            <a:endParaRPr lang="ko-KR" altLang="en-US" sz="4400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EA4B0-B137-4723-BE15-0C7F2A4C8351}"/>
              </a:ext>
            </a:extLst>
          </p:cNvPr>
          <p:cNvSpPr txBox="1"/>
          <p:nvPr/>
        </p:nvSpPr>
        <p:spPr>
          <a:xfrm>
            <a:off x="9952822" y="304427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  <a:ea typeface="HY강B" panose="02030600000101010101" pitchFamily="18" charset="-127"/>
              </a:rPr>
              <a:t>수익</a:t>
            </a:r>
            <a:r>
              <a:rPr lang="ko-KR" altLang="en-US" sz="4400" b="0" i="0" dirty="0">
                <a:solidFill>
                  <a:srgbClr val="FF0000"/>
                </a:solidFill>
                <a:effectLst/>
                <a:latin typeface="+mj-lt"/>
              </a:rPr>
              <a:t>▲</a:t>
            </a:r>
            <a:endParaRPr lang="ko-KR" altLang="en-US" sz="4400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DEF947-F7DD-4432-AE03-D81D8CF789D8}"/>
              </a:ext>
            </a:extLst>
          </p:cNvPr>
          <p:cNvCxnSpPr>
            <a:cxnSpLocks/>
          </p:cNvCxnSpPr>
          <p:nvPr/>
        </p:nvCxnSpPr>
        <p:spPr>
          <a:xfrm flipV="1">
            <a:off x="6467656" y="3813718"/>
            <a:ext cx="4807085" cy="2"/>
          </a:xfrm>
          <a:prstGeom prst="line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6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22E078-1544-46C0-8380-C02CD2FD9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946" y="0"/>
            <a:ext cx="740810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967B76-7488-4C82-B3F0-C0DE2743AC41}"/>
              </a:ext>
            </a:extLst>
          </p:cNvPr>
          <p:cNvSpPr txBox="1"/>
          <p:nvPr/>
        </p:nvSpPr>
        <p:spPr>
          <a:xfrm>
            <a:off x="6621434" y="254197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월봉고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E1B0A-D87C-43BD-8BEA-204A971B58B2}"/>
              </a:ext>
            </a:extLst>
          </p:cNvPr>
          <p:cNvSpPr txBox="1"/>
          <p:nvPr/>
        </p:nvSpPr>
        <p:spPr>
          <a:xfrm>
            <a:off x="2161402" y="538470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설화고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E6BE2-C0EE-423D-AEC7-908024DBE537}"/>
              </a:ext>
            </a:extLst>
          </p:cNvPr>
          <p:cNvSpPr txBox="1"/>
          <p:nvPr/>
        </p:nvSpPr>
        <p:spPr>
          <a:xfrm>
            <a:off x="3803590" y="174887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신불당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630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D324AA-C577-4847-A48A-CF14064E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9525"/>
            <a:ext cx="113061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4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D377-197D-4A04-AB3B-5837A13A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ACBCF-0CCC-4CEB-84D2-94919F65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22E078-1544-46C0-8380-C02CD2FD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46" y="0"/>
            <a:ext cx="7408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984A8-8117-40D4-B749-4C8CFE07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09260-5183-4B67-8C64-FCF40DEF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6A474B-CE2E-4E95-BB45-169519D5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22" y="0"/>
            <a:ext cx="11199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7060D-2A95-42CB-951C-C8319B15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9FE42-4AE7-48D8-936F-06617F21B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4C1CC5-410E-42AB-85EF-D2F931635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2" y="0"/>
            <a:ext cx="11323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5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D324AA-C577-4847-A48A-CF14064E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9525"/>
            <a:ext cx="113061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41</Words>
  <Application>Microsoft Office PowerPoint</Application>
  <PresentationFormat>와이드스크린</PresentationFormat>
  <Paragraphs>14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HY강B</vt:lpstr>
      <vt:lpstr>ProximaNova Regular</vt:lpstr>
      <vt:lpstr>맑은 고딕</vt:lpstr>
      <vt:lpstr>Arial</vt:lpstr>
      <vt:lpstr>Office 테마</vt:lpstr>
      <vt:lpstr>PowerPoint 프레젠테이션</vt:lpstr>
      <vt:lpstr>bit.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dc:creator>선종 유</dc:creator>
  <cp:lastModifiedBy>유 선권</cp:lastModifiedBy>
  <cp:revision>212</cp:revision>
  <dcterms:created xsi:type="dcterms:W3CDTF">2018-07-10T08:27:50Z</dcterms:created>
  <dcterms:modified xsi:type="dcterms:W3CDTF">2020-11-19T22:33:56Z</dcterms:modified>
</cp:coreProperties>
</file>