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9" r:id="rId2"/>
    <p:sldId id="278" r:id="rId3"/>
    <p:sldId id="326" r:id="rId4"/>
    <p:sldId id="331" r:id="rId5"/>
    <p:sldId id="332" r:id="rId6"/>
    <p:sldId id="347" r:id="rId7"/>
    <p:sldId id="328" r:id="rId8"/>
    <p:sldId id="344" r:id="rId9"/>
    <p:sldId id="340" r:id="rId10"/>
    <p:sldId id="349" r:id="rId11"/>
    <p:sldId id="346" r:id="rId12"/>
    <p:sldId id="345" r:id="rId13"/>
    <p:sldId id="333" r:id="rId14"/>
    <p:sldId id="348" r:id="rId15"/>
    <p:sldId id="330" r:id="rId16"/>
    <p:sldId id="329" r:id="rId17"/>
    <p:sldId id="337" r:id="rId18"/>
    <p:sldId id="336" r:id="rId19"/>
    <p:sldId id="342" r:id="rId20"/>
    <p:sldId id="335" r:id="rId21"/>
    <p:sldId id="338" r:id="rId22"/>
    <p:sldId id="341" r:id="rId23"/>
    <p:sldId id="343" r:id="rId24"/>
    <p:sldId id="33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91" y="6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38192-EF79-4F18-892D-B65E93EB7E4B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57D89-BD75-4D72-9D13-1EC8002A5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3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jsrnjs17/WB_DB_Lecture/blob/08a4c2d90abbd32b30e31fa44203fd7ec5e1c73b/SourceCode/2%EC%9D%BC%EC%B0%A8(%EA%B9%83%ED%97%99)/loginCheck.php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yhs968.blogspot.com/2019/09/part-2-deep-neural-networks-for-youtube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279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148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344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375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많이보는게</a:t>
            </a:r>
            <a:r>
              <a:rPr lang="ko-KR" altLang="en-US" dirty="0"/>
              <a:t> 재미 </a:t>
            </a:r>
            <a:r>
              <a:rPr lang="ko-KR" altLang="en-US" dirty="0" err="1"/>
              <a:t>있는거</a:t>
            </a:r>
            <a:r>
              <a:rPr lang="ko-KR" altLang="en-US" dirty="0"/>
              <a:t> 아닌가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907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많이보는게</a:t>
            </a:r>
            <a:r>
              <a:rPr lang="ko-KR" altLang="en-US" dirty="0"/>
              <a:t> 재미 </a:t>
            </a:r>
            <a:r>
              <a:rPr lang="ko-KR" altLang="en-US" dirty="0" err="1"/>
              <a:t>있는거</a:t>
            </a:r>
            <a:r>
              <a:rPr lang="ko-KR" altLang="en-US" dirty="0"/>
              <a:t> 아닌가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09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121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모둠 별로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19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많이보는게</a:t>
            </a:r>
            <a:r>
              <a:rPr lang="ko-KR" altLang="en-US" dirty="0"/>
              <a:t> 재미 </a:t>
            </a:r>
            <a:r>
              <a:rPr lang="ko-KR" altLang="en-US" dirty="0" err="1"/>
              <a:t>있는거</a:t>
            </a:r>
            <a:r>
              <a:rPr lang="ko-KR" altLang="en-US" dirty="0"/>
              <a:t> 아닌가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799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i="0" dirty="0" err="1">
                <a:solidFill>
                  <a:srgbClr val="C8C3BC"/>
                </a:solidFill>
                <a:effectLst/>
                <a:latin typeface="Noto Sans KR"/>
              </a:rPr>
              <a:t>컴퓨서브</a:t>
            </a:r>
            <a:r>
              <a:rPr lang="ko-KR" altLang="en-US" b="1" i="0" dirty="0">
                <a:solidFill>
                  <a:srgbClr val="C8C3BC"/>
                </a:solidFill>
                <a:effectLst/>
                <a:latin typeface="Noto Sans KR"/>
              </a:rPr>
              <a:t> 인포메이션 서비스 최초의 일반 사용자용 서비스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252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i="0" dirty="0" err="1">
                <a:solidFill>
                  <a:srgbClr val="C8C3BC"/>
                </a:solidFill>
                <a:effectLst/>
                <a:latin typeface="Noto Sans KR"/>
              </a:rPr>
              <a:t>컴퓨서브</a:t>
            </a:r>
            <a:r>
              <a:rPr lang="ko-KR" altLang="en-US" b="1" i="0" dirty="0">
                <a:solidFill>
                  <a:srgbClr val="C8C3BC"/>
                </a:solidFill>
                <a:effectLst/>
                <a:latin typeface="Noto Sans KR"/>
              </a:rPr>
              <a:t> 인포메이션 서비스 최초의 일반 사용자용 서비스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112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복잡한 기능 </a:t>
            </a:r>
            <a:r>
              <a:rPr lang="ko-KR" altLang="en-US" dirty="0" err="1"/>
              <a:t>구현할때</a:t>
            </a:r>
            <a:r>
              <a:rPr lang="ko-KR" altLang="en-US" dirty="0"/>
              <a:t> 어떻게 접근하면 </a:t>
            </a:r>
            <a:r>
              <a:rPr lang="ko-KR" altLang="en-US" dirty="0" err="1"/>
              <a:t>좋은지</a:t>
            </a:r>
            <a:r>
              <a:rPr lang="ko-KR" altLang="en-US" dirty="0"/>
              <a:t> </a:t>
            </a:r>
            <a:r>
              <a:rPr lang="ko-KR" altLang="en-US" dirty="0" err="1"/>
              <a:t>알수</a:t>
            </a:r>
            <a:r>
              <a:rPr lang="ko-KR" altLang="en-US" dirty="0"/>
              <a:t> 있는 기회 가 </a:t>
            </a:r>
            <a:r>
              <a:rPr lang="ko-KR" altLang="en-US" dirty="0" err="1"/>
              <a:t>될거다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396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ko-KR" altLang="en-US" dirty="0" err="1"/>
              <a:t>따라치고</a:t>
            </a:r>
            <a:r>
              <a:rPr lang="ko-KR" altLang="en-US" dirty="0"/>
              <a:t> </a:t>
            </a:r>
            <a:r>
              <a:rPr lang="ko-KR" altLang="en-US" dirty="0" err="1"/>
              <a:t>복붙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953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https://github.com/tjsrnjs17/WB_DB_Lecture/blob/08a4c2d90abbd32b30e31fa44203fd7ec5e1c73b/SourceCode/2%EC%9D%BC%EC%B0%A8(%EA%B9%83%ED%97%99)/loginCheck.php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942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ko-KR" altLang="en-US" dirty="0" err="1"/>
              <a:t>한줄한줄</a:t>
            </a:r>
            <a:r>
              <a:rPr lang="ko-KR" altLang="en-US" dirty="0"/>
              <a:t> 보는게 아니라 코드 단락들이 어떤 역할을 위해 있는지 파악 하면서 했기 </a:t>
            </a:r>
            <a:r>
              <a:rPr lang="ko-KR" altLang="en-US" dirty="0" err="1"/>
              <a:t>떄문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30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복잡한 기능 </a:t>
            </a:r>
            <a:r>
              <a:rPr lang="ko-KR" altLang="en-US" dirty="0" err="1"/>
              <a:t>구현할때</a:t>
            </a:r>
            <a:r>
              <a:rPr lang="ko-KR" altLang="en-US" dirty="0"/>
              <a:t> 어떻게 접근하면 </a:t>
            </a:r>
            <a:r>
              <a:rPr lang="ko-KR" altLang="en-US" dirty="0" err="1"/>
              <a:t>좋은지</a:t>
            </a:r>
            <a:r>
              <a:rPr lang="ko-KR" altLang="en-US" dirty="0"/>
              <a:t> </a:t>
            </a:r>
            <a:r>
              <a:rPr lang="ko-KR" altLang="en-US" dirty="0" err="1"/>
              <a:t>알수</a:t>
            </a:r>
            <a:r>
              <a:rPr lang="ko-KR" altLang="en-US" dirty="0"/>
              <a:t> 있는 기회 가 </a:t>
            </a:r>
            <a:r>
              <a:rPr lang="ko-KR" altLang="en-US" dirty="0" err="1"/>
              <a:t>될거다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237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http://yhs968.blogspot.com/2019/09/part-2-deep-neural-networks-for-youtube.html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06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9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5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8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3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4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15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69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21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2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94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538F8-4A7A-44CA-AA3A-B9DEC8247D1C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73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46483" y="2360543"/>
            <a:ext cx="10499034" cy="2136913"/>
          </a:xfrm>
          <a:prstGeom prst="rect">
            <a:avLst/>
          </a:prstGeom>
          <a:solidFill>
            <a:schemeClr val="lt1">
              <a:alpha val="56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데이터베이스 구축부터 </a:t>
            </a:r>
            <a:endParaRPr lang="en-US" altLang="ko-KR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활용까지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14" y="3231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55421" y="5103891"/>
            <a:ext cx="2906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강사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유선권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047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1C9A6C-BF6A-4126-9BE5-E03190F144D1}"/>
              </a:ext>
            </a:extLst>
          </p:cNvPr>
          <p:cNvSpPr txBox="1"/>
          <p:nvPr/>
        </p:nvSpPr>
        <p:spPr>
          <a:xfrm>
            <a:off x="395378" y="158496"/>
            <a:ext cx="7936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어느 것이 더 이해가 잘 되었나요</a:t>
            </a:r>
            <a:r>
              <a:rPr lang="en-US" altLang="ko-KR" sz="4000" dirty="0"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ko-KR" altLang="en-US" sz="32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942020-05A6-47F9-99A7-B7601FFCA18A}"/>
              </a:ext>
            </a:extLst>
          </p:cNvPr>
          <p:cNvSpPr/>
          <p:nvPr/>
        </p:nvSpPr>
        <p:spPr>
          <a:xfrm>
            <a:off x="1057327" y="2390352"/>
            <a:ext cx="3835039" cy="207729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1</a:t>
            </a:r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차시 </a:t>
            </a:r>
            <a:r>
              <a:rPr lang="en-US" altLang="ko-KR" sz="6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Out.php</a:t>
            </a:r>
            <a:endParaRPr lang="ko-KR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E52D16-4697-413A-8E52-A3E14D652BD9}"/>
              </a:ext>
            </a:extLst>
          </p:cNvPr>
          <p:cNvSpPr/>
          <p:nvPr/>
        </p:nvSpPr>
        <p:spPr>
          <a:xfrm>
            <a:off x="7194934" y="2390352"/>
            <a:ext cx="3835039" cy="207729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2</a:t>
            </a:r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차시 </a:t>
            </a:r>
            <a:r>
              <a:rPr lang="ko-KR" altLang="en-US" sz="6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깃허브</a:t>
            </a:r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주석</a:t>
            </a:r>
          </a:p>
        </p:txBody>
      </p:sp>
    </p:spTree>
    <p:extLst>
      <p:ext uri="{BB962C8B-B14F-4D97-AF65-F5344CB8AC3E}">
        <p14:creationId xmlns:p14="http://schemas.microsoft.com/office/powerpoint/2010/main" val="1271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26358" y="2597612"/>
            <a:ext cx="6339284" cy="16627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컴퓨팅적 </a:t>
            </a:r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사고</a:t>
            </a:r>
          </a:p>
        </p:txBody>
      </p:sp>
    </p:spTree>
    <p:extLst>
      <p:ext uri="{BB962C8B-B14F-4D97-AF65-F5344CB8AC3E}">
        <p14:creationId xmlns:p14="http://schemas.microsoft.com/office/powerpoint/2010/main" val="2668816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7C33ABA-0CE0-4DD5-B7D4-9134210C1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199" y="1733740"/>
            <a:ext cx="6677025" cy="4829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A0AFAF-F20C-40FC-BD02-95C23C16698A}"/>
              </a:ext>
            </a:extLst>
          </p:cNvPr>
          <p:cNvSpPr txBox="1"/>
          <p:nvPr/>
        </p:nvSpPr>
        <p:spPr>
          <a:xfrm>
            <a:off x="0" y="158496"/>
            <a:ext cx="12478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HY강B" panose="02030600000101010101" pitchFamily="18" charset="-127"/>
                <a:ea typeface="HY강B" panose="02030600000101010101" pitchFamily="18" charset="-127"/>
              </a:rPr>
              <a:t>어제 </a:t>
            </a:r>
            <a:r>
              <a:rPr lang="en-US" altLang="ko-KR" sz="3600" dirty="0">
                <a:latin typeface="HY강B" panose="02030600000101010101" pitchFamily="18" charset="-127"/>
                <a:ea typeface="HY강B" panose="02030600000101010101" pitchFamily="18" charset="-127"/>
              </a:rPr>
              <a:t>CTF</a:t>
            </a:r>
            <a:r>
              <a:rPr lang="ko-KR" altLang="en-US" sz="3600" dirty="0">
                <a:latin typeface="HY강B" panose="02030600000101010101" pitchFamily="18" charset="-127"/>
                <a:ea typeface="HY강B" panose="02030600000101010101" pitchFamily="18" charset="-127"/>
              </a:rPr>
              <a:t>했던 페이지 구동 부분만 </a:t>
            </a:r>
            <a:r>
              <a:rPr lang="en-US" altLang="ko-KR" sz="3600" dirty="0">
                <a:latin typeface="HY강B" panose="02030600000101010101" pitchFamily="18" charset="-127"/>
                <a:ea typeface="HY강B" panose="02030600000101010101" pitchFamily="18" charset="-127"/>
              </a:rPr>
              <a:t>21kb 100</a:t>
            </a:r>
            <a:r>
              <a:rPr lang="ko-KR" altLang="en-US" sz="3600" dirty="0">
                <a:latin typeface="HY강B" panose="02030600000101010101" pitchFamily="18" charset="-127"/>
                <a:ea typeface="HY강B" panose="02030600000101010101" pitchFamily="18" charset="-127"/>
              </a:rPr>
              <a:t>줄 </a:t>
            </a:r>
            <a:r>
              <a:rPr lang="ko-KR" altLang="en-US" sz="3600" dirty="0" err="1">
                <a:latin typeface="HY강B" panose="02030600000101010101" pitchFamily="18" charset="-127"/>
                <a:ea typeface="HY강B" panose="02030600000101010101" pitchFamily="18" charset="-127"/>
              </a:rPr>
              <a:t>짜리</a:t>
            </a:r>
            <a:r>
              <a:rPr lang="ko-KR" altLang="en-US" sz="3600" dirty="0">
                <a:latin typeface="HY강B" panose="02030600000101010101" pitchFamily="18" charset="-127"/>
                <a:ea typeface="HY강B" panose="02030600000101010101" pitchFamily="18" charset="-127"/>
              </a:rPr>
              <a:t> 코드 </a:t>
            </a:r>
            <a:r>
              <a:rPr lang="en-US" altLang="ko-KR" sz="3600" dirty="0">
                <a:latin typeface="HY강B" panose="02030600000101010101" pitchFamily="18" charset="-127"/>
                <a:ea typeface="HY강B" panose="02030600000101010101" pitchFamily="18" charset="-127"/>
              </a:rPr>
              <a:t>3kb </a:t>
            </a:r>
          </a:p>
          <a:p>
            <a:r>
              <a:rPr lang="ko-KR" altLang="en-US" sz="3600" dirty="0">
                <a:latin typeface="HY강B" panose="02030600000101010101" pitchFamily="18" charset="-127"/>
                <a:ea typeface="HY강B" panose="02030600000101010101" pitchFamily="18" charset="-127"/>
              </a:rPr>
              <a:t>대략 </a:t>
            </a:r>
            <a:r>
              <a:rPr lang="en-US" altLang="ko-KR" sz="3600" dirty="0">
                <a:latin typeface="HY강B" panose="02030600000101010101" pitchFamily="18" charset="-127"/>
                <a:ea typeface="HY강B" panose="02030600000101010101" pitchFamily="18" charset="-127"/>
              </a:rPr>
              <a:t>700</a:t>
            </a:r>
            <a:r>
              <a:rPr lang="ko-KR" altLang="en-US" sz="3600" dirty="0">
                <a:latin typeface="HY강B" panose="02030600000101010101" pitchFamily="18" charset="-127"/>
                <a:ea typeface="HY강B" panose="02030600000101010101" pitchFamily="18" charset="-127"/>
              </a:rPr>
              <a:t>줄</a:t>
            </a:r>
            <a:r>
              <a:rPr lang="en-US" altLang="ko-KR" sz="3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ko-KR" altLang="en-US" sz="3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379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littledeep.com/wp-content/uploads/2019/03/youtu...">
            <a:extLst>
              <a:ext uri="{FF2B5EF4-FFF2-40B4-BE49-F238E27FC236}">
                <a16:creationId xmlns:a16="http://schemas.microsoft.com/office/drawing/2014/main" id="{19172039-211F-4A58-B455-D52DFCDB1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99" y="2628901"/>
            <a:ext cx="6195761" cy="2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hoto.sentv.co.kr/photo/2019/04/17/201904170902...">
            <a:extLst>
              <a:ext uri="{FF2B5EF4-FFF2-40B4-BE49-F238E27FC236}">
                <a16:creationId xmlns:a16="http://schemas.microsoft.com/office/drawing/2014/main" id="{7DCE645E-8A04-4789-8198-B34D7AF2C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628900"/>
            <a:ext cx="4256993" cy="2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D39C38-5990-411D-A0D3-8972B88E8C95}"/>
              </a:ext>
            </a:extLst>
          </p:cNvPr>
          <p:cNvSpPr txBox="1"/>
          <p:nvPr/>
        </p:nvSpPr>
        <p:spPr>
          <a:xfrm>
            <a:off x="456338" y="304800"/>
            <a:ext cx="8052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온라인 미디어 콘텐츠 시장의 강자</a:t>
            </a:r>
          </a:p>
        </p:txBody>
      </p:sp>
    </p:spTree>
    <p:extLst>
      <p:ext uri="{BB962C8B-B14F-4D97-AF65-F5344CB8AC3E}">
        <p14:creationId xmlns:p14="http://schemas.microsoft.com/office/powerpoint/2010/main" val="4208336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11CD9-D3BE-46A0-81A4-DD46DC8B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5AAED5-429D-4236-A603-D51F65BB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F7F7B7-365B-4909-B947-B6C76F588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729" y="0"/>
            <a:ext cx="12630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38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97686" y="1805132"/>
            <a:ext cx="10996628" cy="324773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어떻게 해야 취향에 맞는 재미있는 영화를 추천 할 수 있을까</a:t>
            </a:r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ko-KR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6295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39340" y="2189897"/>
            <a:ext cx="10313319" cy="247820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큰 부분에서 작은 부분으로</a:t>
            </a:r>
            <a:endParaRPr lang="en-US" altLang="ko-KR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단계적으로 생각</a:t>
            </a:r>
          </a:p>
        </p:txBody>
      </p:sp>
    </p:spTree>
    <p:extLst>
      <p:ext uri="{BB962C8B-B14F-4D97-AF65-F5344CB8AC3E}">
        <p14:creationId xmlns:p14="http://schemas.microsoft.com/office/powerpoint/2010/main" val="162043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97686" y="1805132"/>
            <a:ext cx="10996628" cy="324773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어떻게 해야 취향에 맞는 재미있는 영화를 추천 할 수 있을까</a:t>
            </a:r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ko-KR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4179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9078811-5BFA-4E09-A416-A3C6F04B62AD}"/>
              </a:ext>
            </a:extLst>
          </p:cNvPr>
          <p:cNvSpPr/>
          <p:nvPr/>
        </p:nvSpPr>
        <p:spPr>
          <a:xfrm>
            <a:off x="1435279" y="2529670"/>
            <a:ext cx="3835039" cy="134433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취향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D909E4-35E8-48C0-B5B5-310D9B7AEF69}"/>
              </a:ext>
            </a:extLst>
          </p:cNvPr>
          <p:cNvSpPr txBox="1"/>
          <p:nvPr/>
        </p:nvSpPr>
        <p:spPr>
          <a:xfrm>
            <a:off x="456338" y="30480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HY강B" panose="02030600000101010101" pitchFamily="18" charset="-127"/>
                <a:ea typeface="HY강B" panose="02030600000101010101" pitchFamily="18" charset="-127"/>
              </a:rPr>
              <a:t>쪼개보면</a:t>
            </a:r>
            <a:endParaRPr lang="ko-KR" altLang="en-US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5C4550-8E9B-4EDE-A42F-19342C376169}"/>
              </a:ext>
            </a:extLst>
          </p:cNvPr>
          <p:cNvSpPr/>
          <p:nvPr/>
        </p:nvSpPr>
        <p:spPr>
          <a:xfrm>
            <a:off x="7202094" y="2529670"/>
            <a:ext cx="3835039" cy="134433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재미</a:t>
            </a:r>
          </a:p>
        </p:txBody>
      </p:sp>
    </p:spTree>
    <p:extLst>
      <p:ext uri="{BB962C8B-B14F-4D97-AF65-F5344CB8AC3E}">
        <p14:creationId xmlns:p14="http://schemas.microsoft.com/office/powerpoint/2010/main" val="1939348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9078811-5BFA-4E09-A416-A3C6F04B62AD}"/>
              </a:ext>
            </a:extLst>
          </p:cNvPr>
          <p:cNvSpPr/>
          <p:nvPr/>
        </p:nvSpPr>
        <p:spPr>
          <a:xfrm>
            <a:off x="3893655" y="1065466"/>
            <a:ext cx="4404689" cy="123957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재미가 있나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4556A9-7CC4-45DB-8F29-25DA27C54657}"/>
              </a:ext>
            </a:extLst>
          </p:cNvPr>
          <p:cNvSpPr/>
          <p:nvPr/>
        </p:nvSpPr>
        <p:spPr>
          <a:xfrm>
            <a:off x="4407751" y="3124911"/>
            <a:ext cx="3376495" cy="99848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판단 기준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14966B-3C0A-438F-904E-381A05820FB5}"/>
              </a:ext>
            </a:extLst>
          </p:cNvPr>
          <p:cNvSpPr txBox="1"/>
          <p:nvPr/>
        </p:nvSpPr>
        <p:spPr>
          <a:xfrm>
            <a:off x="456338" y="30480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재미</a:t>
            </a:r>
          </a:p>
        </p:txBody>
      </p:sp>
    </p:spTree>
    <p:extLst>
      <p:ext uri="{BB962C8B-B14F-4D97-AF65-F5344CB8AC3E}">
        <p14:creationId xmlns:p14="http://schemas.microsoft.com/office/powerpoint/2010/main" val="390294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054759" y="3429000"/>
            <a:ext cx="2081932" cy="893934"/>
          </a:xfrm>
          <a:prstGeom prst="rect">
            <a:avLst/>
          </a:prstGeom>
          <a:solidFill>
            <a:schemeClr val="lt1">
              <a:alpha val="2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모의 해킹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075208" y="2237825"/>
            <a:ext cx="4041037" cy="781639"/>
          </a:xfrm>
          <a:prstGeom prst="rect">
            <a:avLst/>
          </a:prstGeom>
          <a:solidFill>
            <a:schemeClr val="lt1">
              <a:alpha val="2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GitHub </a:t>
            </a:r>
            <a:r>
              <a:rPr lang="ko-KR" altLang="en-US" sz="32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오픈소스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500493" y="930442"/>
            <a:ext cx="3327819" cy="781639"/>
          </a:xfrm>
          <a:prstGeom prst="rect">
            <a:avLst/>
          </a:prstGeom>
          <a:solidFill>
            <a:schemeClr val="lt1">
              <a:alpha val="2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HY강B" panose="02030600000101010101" pitchFamily="18" charset="-127"/>
                <a:ea typeface="HY강B" panose="02030600000101010101" pitchFamily="18" charset="-127"/>
              </a:rPr>
              <a:t>데이터 입력 출력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27941" y="32084"/>
            <a:ext cx="974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데이터베이스 구축부터 활용까지</a:t>
            </a:r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-4419873" y="-6627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INDEX</a:t>
            </a:r>
            <a:endParaRPr lang="ko-KR" altLang="en-US" sz="4000" dirty="0"/>
          </a:p>
        </p:txBody>
      </p:sp>
      <p:sp>
        <p:nvSpPr>
          <p:cNvPr id="7" name="직사각형 6"/>
          <p:cNvSpPr/>
          <p:nvPr/>
        </p:nvSpPr>
        <p:spPr>
          <a:xfrm>
            <a:off x="4075208" y="4732470"/>
            <a:ext cx="4231696" cy="1602662"/>
          </a:xfrm>
          <a:prstGeom prst="rect">
            <a:avLst/>
          </a:prstGeom>
          <a:solidFill>
            <a:schemeClr val="lt1">
              <a:alpha val="2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atin typeface="HY강B" panose="02030600000101010101" pitchFamily="18" charset="-127"/>
                <a:ea typeface="HY강B" panose="02030600000101010101" pitchFamily="18" charset="-127"/>
              </a:rPr>
              <a:t>추천 시스템</a:t>
            </a:r>
            <a:endParaRPr lang="ko-KR" altLang="en-US" sz="4800" dirty="0">
              <a:ln w="0"/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130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9078811-5BFA-4E09-A416-A3C6F04B62AD}"/>
              </a:ext>
            </a:extLst>
          </p:cNvPr>
          <p:cNvSpPr/>
          <p:nvPr/>
        </p:nvSpPr>
        <p:spPr>
          <a:xfrm>
            <a:off x="3893655" y="1065466"/>
            <a:ext cx="4404689" cy="123957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재미가 있나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4556A9-7CC4-45DB-8F29-25DA27C54657}"/>
              </a:ext>
            </a:extLst>
          </p:cNvPr>
          <p:cNvSpPr/>
          <p:nvPr/>
        </p:nvSpPr>
        <p:spPr>
          <a:xfrm>
            <a:off x="4407751" y="3124911"/>
            <a:ext cx="3376495" cy="99848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판단 기준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16B8F-680F-46D1-A747-75309A139E51}"/>
              </a:ext>
            </a:extLst>
          </p:cNvPr>
          <p:cNvSpPr txBox="1"/>
          <p:nvPr/>
        </p:nvSpPr>
        <p:spPr>
          <a:xfrm>
            <a:off x="7975803" y="3270212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조회수</a:t>
            </a:r>
            <a:r>
              <a:rPr lang="en-US" altLang="ko-KR" sz="4000" dirty="0">
                <a:latin typeface="HY강B" panose="02030600000101010101" pitchFamily="18" charset="-127"/>
                <a:ea typeface="HY강B" panose="02030600000101010101" pitchFamily="18" charset="-127"/>
              </a:rPr>
              <a:t>....</a:t>
            </a:r>
            <a:endParaRPr lang="ko-KR" altLang="en-US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14966B-3C0A-438F-904E-381A05820FB5}"/>
              </a:ext>
            </a:extLst>
          </p:cNvPr>
          <p:cNvSpPr txBox="1"/>
          <p:nvPr/>
        </p:nvSpPr>
        <p:spPr>
          <a:xfrm>
            <a:off x="456338" y="30480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재미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7EE07-74ED-4898-886E-F6252617DE86}"/>
              </a:ext>
            </a:extLst>
          </p:cNvPr>
          <p:cNvSpPr txBox="1"/>
          <p:nvPr/>
        </p:nvSpPr>
        <p:spPr>
          <a:xfrm>
            <a:off x="8071104" y="29008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많이 보는게 재미 있는게 아닌가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838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CD909E4-35E8-48C0-B5B5-310D9B7AEF69}"/>
              </a:ext>
            </a:extLst>
          </p:cNvPr>
          <p:cNvSpPr txBox="1"/>
          <p:nvPr/>
        </p:nvSpPr>
        <p:spPr>
          <a:xfrm>
            <a:off x="443367" y="123217"/>
            <a:ext cx="7880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만약 조회수로 재미를 판별한다면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8755A44-B6BC-4529-9486-56B72A997D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" t="-14766" r="16" b="14766"/>
          <a:stretch/>
        </p:blipFill>
        <p:spPr bwMode="auto">
          <a:xfrm>
            <a:off x="3694113" y="0"/>
            <a:ext cx="4802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16CF42-5E31-4314-BEC6-C7492CC82CFA}"/>
              </a:ext>
            </a:extLst>
          </p:cNvPr>
          <p:cNvSpPr txBox="1"/>
          <p:nvPr/>
        </p:nvSpPr>
        <p:spPr>
          <a:xfrm>
            <a:off x="8708619" y="5812374"/>
            <a:ext cx="1156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강B" panose="02030600000101010101" pitchFamily="18" charset="-127"/>
                <a:ea typeface="HY강B" panose="02030600000101010101" pitchFamily="18" charset="-127"/>
              </a:rPr>
              <a:t>....??</a:t>
            </a:r>
            <a:endParaRPr lang="ko-KR" altLang="en-US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6501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97686" y="1805132"/>
            <a:ext cx="10996628" cy="324773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여러가지 시나리오를 상상해서 여러분들이 만든 기준에 넣어 적절 한지 확인 해보자</a:t>
            </a:r>
          </a:p>
        </p:txBody>
      </p:sp>
    </p:spTree>
    <p:extLst>
      <p:ext uri="{BB962C8B-B14F-4D97-AF65-F5344CB8AC3E}">
        <p14:creationId xmlns:p14="http://schemas.microsoft.com/office/powerpoint/2010/main" val="334084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9078811-5BFA-4E09-A416-A3C6F04B62AD}"/>
              </a:ext>
            </a:extLst>
          </p:cNvPr>
          <p:cNvSpPr/>
          <p:nvPr/>
        </p:nvSpPr>
        <p:spPr>
          <a:xfrm>
            <a:off x="1435279" y="2529670"/>
            <a:ext cx="3835039" cy="134433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취향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D909E4-35E8-48C0-B5B5-310D9B7AEF69}"/>
              </a:ext>
            </a:extLst>
          </p:cNvPr>
          <p:cNvSpPr txBox="1"/>
          <p:nvPr/>
        </p:nvSpPr>
        <p:spPr>
          <a:xfrm>
            <a:off x="456338" y="304800"/>
            <a:ext cx="3074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앞에서 발표</a:t>
            </a:r>
            <a:r>
              <a:rPr lang="en-US" altLang="ko-KR" sz="4000" dirty="0">
                <a:latin typeface="HY강B" panose="02030600000101010101" pitchFamily="18" charset="-127"/>
                <a:ea typeface="HY강B" panose="02030600000101010101" pitchFamily="18" charset="-127"/>
              </a:rPr>
              <a:t>!</a:t>
            </a:r>
            <a:endParaRPr lang="ko-KR" altLang="en-US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5C4550-8E9B-4EDE-A42F-19342C376169}"/>
              </a:ext>
            </a:extLst>
          </p:cNvPr>
          <p:cNvSpPr/>
          <p:nvPr/>
        </p:nvSpPr>
        <p:spPr>
          <a:xfrm>
            <a:off x="7202094" y="2529670"/>
            <a:ext cx="3835039" cy="134433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재미</a:t>
            </a:r>
          </a:p>
        </p:txBody>
      </p:sp>
    </p:spTree>
    <p:extLst>
      <p:ext uri="{BB962C8B-B14F-4D97-AF65-F5344CB8AC3E}">
        <p14:creationId xmlns:p14="http://schemas.microsoft.com/office/powerpoint/2010/main" val="4015784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9078811-5BFA-4E09-A416-A3C6F04B62AD}"/>
              </a:ext>
            </a:extLst>
          </p:cNvPr>
          <p:cNvSpPr/>
          <p:nvPr/>
        </p:nvSpPr>
        <p:spPr>
          <a:xfrm>
            <a:off x="3893655" y="1065466"/>
            <a:ext cx="4404689" cy="123957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재미가 있나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4556A9-7CC4-45DB-8F29-25DA27C54657}"/>
              </a:ext>
            </a:extLst>
          </p:cNvPr>
          <p:cNvSpPr/>
          <p:nvPr/>
        </p:nvSpPr>
        <p:spPr>
          <a:xfrm>
            <a:off x="4407751" y="2770968"/>
            <a:ext cx="3376495" cy="99848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판단 기준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16B8F-680F-46D1-A747-75309A139E51}"/>
              </a:ext>
            </a:extLst>
          </p:cNvPr>
          <p:cNvSpPr txBox="1"/>
          <p:nvPr/>
        </p:nvSpPr>
        <p:spPr>
          <a:xfrm>
            <a:off x="7987995" y="2916269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조회수</a:t>
            </a:r>
            <a:r>
              <a:rPr lang="en-US" altLang="ko-KR" sz="4000" dirty="0">
                <a:latin typeface="HY강B" panose="02030600000101010101" pitchFamily="18" charset="-127"/>
                <a:ea typeface="HY강B" panose="02030600000101010101" pitchFamily="18" charset="-127"/>
              </a:rPr>
              <a:t>....</a:t>
            </a:r>
            <a:endParaRPr lang="ko-KR" altLang="en-US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FE7524-CED1-4F2D-8C89-ED52AA0B09A2}"/>
              </a:ext>
            </a:extLst>
          </p:cNvPr>
          <p:cNvSpPr/>
          <p:nvPr/>
        </p:nvSpPr>
        <p:spPr>
          <a:xfrm>
            <a:off x="4934710" y="4262819"/>
            <a:ext cx="2322576" cy="123957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DB </a:t>
            </a:r>
            <a:r>
              <a:rPr lang="ko-KR" alt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테이블 구성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F5FA78-9BC7-431C-8456-0DD45DD657FD}"/>
              </a:ext>
            </a:extLst>
          </p:cNvPr>
          <p:cNvSpPr txBox="1"/>
          <p:nvPr/>
        </p:nvSpPr>
        <p:spPr>
          <a:xfrm>
            <a:off x="7542987" y="4575969"/>
            <a:ext cx="35351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데이터 베이스 칼럼에 조회수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14966B-3C0A-438F-904E-381A05820FB5}"/>
              </a:ext>
            </a:extLst>
          </p:cNvPr>
          <p:cNvSpPr txBox="1"/>
          <p:nvPr/>
        </p:nvSpPr>
        <p:spPr>
          <a:xfrm>
            <a:off x="456338" y="30480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재미</a:t>
            </a:r>
          </a:p>
        </p:txBody>
      </p:sp>
    </p:spTree>
    <p:extLst>
      <p:ext uri="{BB962C8B-B14F-4D97-AF65-F5344CB8AC3E}">
        <p14:creationId xmlns:p14="http://schemas.microsoft.com/office/powerpoint/2010/main" val="54408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39340" y="2189897"/>
            <a:ext cx="10313319" cy="247820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왜 추천 시스템을 주제로</a:t>
            </a:r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ko-KR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747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9078811-5BFA-4E09-A416-A3C6F04B62AD}"/>
              </a:ext>
            </a:extLst>
          </p:cNvPr>
          <p:cNvSpPr/>
          <p:nvPr/>
        </p:nvSpPr>
        <p:spPr>
          <a:xfrm>
            <a:off x="4178479" y="1318175"/>
            <a:ext cx="3835039" cy="134433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입출력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4BA7C1-8F77-44A2-BA27-C8ABC673087D}"/>
              </a:ext>
            </a:extLst>
          </p:cNvPr>
          <p:cNvSpPr/>
          <p:nvPr/>
        </p:nvSpPr>
        <p:spPr>
          <a:xfrm>
            <a:off x="3649384" y="3429000"/>
            <a:ext cx="4893231" cy="166324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게시판 구현</a:t>
            </a:r>
            <a:endParaRPr lang="ko-KR" altLang="en-US" sz="6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D909E4-35E8-48C0-B5B5-310D9B7AEF69}"/>
              </a:ext>
            </a:extLst>
          </p:cNvPr>
          <p:cNvSpPr txBox="1"/>
          <p:nvPr/>
        </p:nvSpPr>
        <p:spPr>
          <a:xfrm>
            <a:off x="456338" y="30480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대부분은</a:t>
            </a:r>
            <a:r>
              <a:rPr lang="en-US" altLang="ko-KR" sz="4000" dirty="0">
                <a:latin typeface="HY강B" panose="02030600000101010101" pitchFamily="18" charset="-127"/>
                <a:ea typeface="HY강B" panose="02030600000101010101" pitchFamily="18" charset="-127"/>
              </a:rPr>
              <a:t>…</a:t>
            </a:r>
            <a:endParaRPr lang="ko-KR" altLang="en-US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7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CD909E4-35E8-48C0-B5B5-310D9B7AEF69}"/>
              </a:ext>
            </a:extLst>
          </p:cNvPr>
          <p:cNvSpPr txBox="1"/>
          <p:nvPr/>
        </p:nvSpPr>
        <p:spPr>
          <a:xfrm>
            <a:off x="1956886" y="3075057"/>
            <a:ext cx="8278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인터넷 게시판이 처음 나온 시기가</a:t>
            </a:r>
            <a:r>
              <a:rPr lang="en-US" altLang="ko-KR" sz="4000" dirty="0"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ko-KR" altLang="en-US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924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55E877B-1F76-480E-BAAA-1A90FE45D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730" y="1273302"/>
            <a:ext cx="7360539" cy="490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84BA7C1-8F77-44A2-BA27-C8ABC673087D}"/>
              </a:ext>
            </a:extLst>
          </p:cNvPr>
          <p:cNvSpPr/>
          <p:nvPr/>
        </p:nvSpPr>
        <p:spPr>
          <a:xfrm>
            <a:off x="4914507" y="3145536"/>
            <a:ext cx="2362986" cy="116003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1979</a:t>
            </a:r>
            <a:endParaRPr lang="ko-KR" altLang="en-US" sz="6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D909E4-35E8-48C0-B5B5-310D9B7AEF69}"/>
              </a:ext>
            </a:extLst>
          </p:cNvPr>
          <p:cNvSpPr txBox="1"/>
          <p:nvPr/>
        </p:nvSpPr>
        <p:spPr>
          <a:xfrm>
            <a:off x="456338" y="304800"/>
            <a:ext cx="8278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인터넷 게시판이 처음 나온 시기가</a:t>
            </a:r>
            <a:r>
              <a:rPr lang="en-US" altLang="ko-KR" sz="4000" dirty="0"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ko-KR" altLang="en-US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9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39340" y="2189897"/>
            <a:ext cx="10655252" cy="247820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코더가</a:t>
            </a:r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아닌 프로그래머가 되자</a:t>
            </a:r>
          </a:p>
        </p:txBody>
      </p:sp>
    </p:spTree>
    <p:extLst>
      <p:ext uri="{BB962C8B-B14F-4D97-AF65-F5344CB8AC3E}">
        <p14:creationId xmlns:p14="http://schemas.microsoft.com/office/powerpoint/2010/main" val="49837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0F82DBC-DCC3-4F80-A4E9-BFFDCA55C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134" y="1524889"/>
            <a:ext cx="9273732" cy="4465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1C9A6C-BF6A-4126-9BE5-E03190F144D1}"/>
              </a:ext>
            </a:extLst>
          </p:cNvPr>
          <p:cNvSpPr txBox="1"/>
          <p:nvPr/>
        </p:nvSpPr>
        <p:spPr>
          <a:xfrm>
            <a:off x="395378" y="158496"/>
            <a:ext cx="7423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처음에 고생 했던 것 기억 나죠</a:t>
            </a:r>
            <a:r>
              <a:rPr lang="en-US" altLang="ko-KR" sz="4000" dirty="0"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</a:p>
          <a:p>
            <a:r>
              <a:rPr lang="en-US" altLang="ko-KR" sz="3200" dirty="0" err="1">
                <a:latin typeface="HY강B" panose="02030600000101010101" pitchFamily="18" charset="-127"/>
                <a:ea typeface="HY강B" panose="02030600000101010101" pitchFamily="18" charset="-127"/>
              </a:rPr>
              <a:t>out.php</a:t>
            </a:r>
            <a:endParaRPr lang="ko-KR" altLang="en-US" sz="32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3051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DBCADC1-407B-4263-B8A7-CB36527BF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4949E9-AE3E-49FF-92B2-B25D64935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47" y="866775"/>
            <a:ext cx="12175534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0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</TotalTime>
  <Words>323</Words>
  <Application>Microsoft Office PowerPoint</Application>
  <PresentationFormat>와이드스크린</PresentationFormat>
  <Paragraphs>82</Paragraphs>
  <Slides>24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HY강B</vt:lpstr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imagination</dc:title>
  <dc:creator>선종 유</dc:creator>
  <cp:lastModifiedBy>유선권</cp:lastModifiedBy>
  <cp:revision>88</cp:revision>
  <dcterms:created xsi:type="dcterms:W3CDTF">2018-07-10T08:27:50Z</dcterms:created>
  <dcterms:modified xsi:type="dcterms:W3CDTF">2020-08-19T22:23:24Z</dcterms:modified>
</cp:coreProperties>
</file>