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D431-28D0-4490-A256-AFE6104ABE6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58BD-F5BD-4C07-9653-6DC6BFFA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7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D431-28D0-4490-A256-AFE6104ABE6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58BD-F5BD-4C07-9653-6DC6BFFA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7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D431-28D0-4490-A256-AFE6104ABE6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58BD-F5BD-4C07-9653-6DC6BFFA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5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D431-28D0-4490-A256-AFE6104ABE6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58BD-F5BD-4C07-9653-6DC6BFFA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D431-28D0-4490-A256-AFE6104ABE6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58BD-F5BD-4C07-9653-6DC6BFFA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6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D431-28D0-4490-A256-AFE6104ABE6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58BD-F5BD-4C07-9653-6DC6BFFA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D431-28D0-4490-A256-AFE6104ABE6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58BD-F5BD-4C07-9653-6DC6BFFA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8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D431-28D0-4490-A256-AFE6104ABE6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58BD-F5BD-4C07-9653-6DC6BFFA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5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D431-28D0-4490-A256-AFE6104ABE6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58BD-F5BD-4C07-9653-6DC6BFFA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10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D431-28D0-4490-A256-AFE6104ABE6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58BD-F5BD-4C07-9653-6DC6BFFA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46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D431-28D0-4490-A256-AFE6104ABE6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58BD-F5BD-4C07-9653-6DC6BFFA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70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6D431-28D0-4490-A256-AFE6104ABE6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58BD-F5BD-4C07-9653-6DC6BFFA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66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2189" y="2070013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영화 추천 알고리즘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69673" y="4865981"/>
            <a:ext cx="5400502" cy="37025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박지은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유민경</a:t>
            </a:r>
            <a:endParaRPr lang="ko-KR" altLang="en-US" dirty="0"/>
          </a:p>
        </p:txBody>
      </p:sp>
      <p:sp>
        <p:nvSpPr>
          <p:cNvPr id="5" name="AutoShape 2" descr="영화 표, 티켓 일러스트 모음"/>
          <p:cNvSpPr>
            <a:spLocks noChangeAspect="1" noChangeArrowheads="1"/>
          </p:cNvSpPr>
          <p:nvPr/>
        </p:nvSpPr>
        <p:spPr bwMode="auto">
          <a:xfrm>
            <a:off x="155575" y="-144463"/>
            <a:ext cx="3037282" cy="303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영화 표, 티켓 일러스트 모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146" y="1374183"/>
            <a:ext cx="4078086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재미 판단기준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53629"/>
            <a:ext cx="10515600" cy="394986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평균 시청 시간이 </a:t>
            </a:r>
            <a:r>
              <a:rPr lang="en-US" altLang="ko-KR" dirty="0" smtClean="0"/>
              <a:t>80% </a:t>
            </a:r>
            <a:r>
              <a:rPr lang="ko-KR" altLang="en-US" dirty="0" smtClean="0"/>
              <a:t>이상인가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평점 수가 </a:t>
            </a:r>
            <a:r>
              <a:rPr lang="en-US" altLang="ko-KR" dirty="0" smtClean="0"/>
              <a:t>8</a:t>
            </a:r>
            <a:r>
              <a:rPr lang="ko-KR" altLang="en-US" dirty="0" smtClean="0"/>
              <a:t>점 이상인가</a:t>
            </a:r>
            <a:r>
              <a:rPr lang="en-US" altLang="ko-KR" dirty="0"/>
              <a:t>?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재 시청률이 </a:t>
            </a:r>
            <a:r>
              <a:rPr lang="en-US" altLang="ko-KR" dirty="0" smtClean="0"/>
              <a:t>3% </a:t>
            </a:r>
            <a:r>
              <a:rPr lang="ko-KR" altLang="en-US" dirty="0" smtClean="0"/>
              <a:t>이상인가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감독의 </a:t>
            </a:r>
            <a:r>
              <a:rPr lang="ko-KR" altLang="en-US" dirty="0" err="1" smtClean="0"/>
              <a:t>전작품</a:t>
            </a:r>
            <a:r>
              <a:rPr lang="ko-KR" altLang="en-US" dirty="0" smtClean="0"/>
              <a:t> 평균 평점이 </a:t>
            </a:r>
            <a:r>
              <a:rPr lang="en-US" altLang="ko-KR" dirty="0" smtClean="0"/>
              <a:t>7</a:t>
            </a:r>
            <a:r>
              <a:rPr lang="ko-KR" altLang="en-US" dirty="0" smtClean="0"/>
              <a:t>점 이상인가</a:t>
            </a:r>
            <a:r>
              <a:rPr lang="en-US" altLang="ko-KR" smtClean="0"/>
              <a:t>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6432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취향 판단기준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나와 유사한 취향을 가진 사용자의 </a:t>
            </a:r>
            <a:r>
              <a:rPr lang="en-US" altLang="ko-KR" dirty="0" smtClean="0"/>
              <a:t>20%</a:t>
            </a:r>
            <a:r>
              <a:rPr lang="ko-KR" altLang="en-US" dirty="0" smtClean="0"/>
              <a:t>이상이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이 영화를 봤는가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비슷한 연령대가 선호하는 영화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사용자가 많이 보는 장르의 영화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5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59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영화 추천 알고리즘</vt:lpstr>
      <vt:lpstr>재미 판단기준</vt:lpstr>
      <vt:lpstr>취향 판단기준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영화재미 판단 기준</dc:title>
  <dc:creator>User</dc:creator>
  <cp:lastModifiedBy>User</cp:lastModifiedBy>
  <cp:revision>6</cp:revision>
  <dcterms:created xsi:type="dcterms:W3CDTF">2020-08-20T06:37:41Z</dcterms:created>
  <dcterms:modified xsi:type="dcterms:W3CDTF">2020-08-20T07:19:20Z</dcterms:modified>
</cp:coreProperties>
</file>