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78" r:id="rId3"/>
    <p:sldId id="326" r:id="rId4"/>
    <p:sldId id="331" r:id="rId5"/>
    <p:sldId id="332" r:id="rId6"/>
    <p:sldId id="347" r:id="rId7"/>
    <p:sldId id="328" r:id="rId8"/>
    <p:sldId id="344" r:id="rId9"/>
    <p:sldId id="340" r:id="rId10"/>
    <p:sldId id="349" r:id="rId11"/>
    <p:sldId id="346" r:id="rId12"/>
    <p:sldId id="345" r:id="rId13"/>
    <p:sldId id="333" r:id="rId14"/>
    <p:sldId id="348" r:id="rId15"/>
    <p:sldId id="330" r:id="rId16"/>
    <p:sldId id="329" r:id="rId17"/>
    <p:sldId id="337" r:id="rId18"/>
    <p:sldId id="336" r:id="rId19"/>
    <p:sldId id="342" r:id="rId20"/>
    <p:sldId id="335" r:id="rId21"/>
    <p:sldId id="338" r:id="rId22"/>
    <p:sldId id="341" r:id="rId23"/>
    <p:sldId id="343" r:id="rId24"/>
    <p:sldId id="339" r:id="rId25"/>
    <p:sldId id="356" r:id="rId26"/>
    <p:sldId id="351" r:id="rId27"/>
    <p:sldId id="352" r:id="rId28"/>
    <p:sldId id="353" r:id="rId29"/>
    <p:sldId id="354" r:id="rId30"/>
    <p:sldId id="35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srnjs17/WB_DB_Lecture/blob/08a4c2d90abbd32b30e31fa44203fd7ec5e1c73b/SourceCode/2%EC%9D%BC%EC%B0%A8(%EA%B9%83%ED%97%99)/loginCheck.ph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hs968.blogspot.com/2019/09/part-2-deep-neural-networks-for-youtub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4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4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7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7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2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모둠 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많이보는게</a:t>
            </a:r>
            <a:r>
              <a:rPr lang="ko-KR" altLang="en-US" dirty="0"/>
              <a:t> 재미 </a:t>
            </a:r>
            <a:r>
              <a:rPr lang="ko-KR" altLang="en-US" dirty="0" err="1"/>
              <a:t>있는거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9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16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쿼리문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5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52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7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C8C3BC"/>
                </a:solidFill>
                <a:effectLst/>
                <a:latin typeface="Noto Sans KR"/>
              </a:rPr>
              <a:t>컴퓨서브</a:t>
            </a:r>
            <a:r>
              <a:rPr lang="ko-KR" altLang="en-US" b="1" i="0" dirty="0">
                <a:solidFill>
                  <a:srgbClr val="C8C3BC"/>
                </a:solidFill>
                <a:effectLst/>
                <a:latin typeface="Noto Sans KR"/>
              </a:rPr>
              <a:t> 인포메이션 서비스 최초의 일반 사용자용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1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기능 </a:t>
            </a:r>
            <a:r>
              <a:rPr lang="ko-KR" altLang="en-US" dirty="0" err="1"/>
              <a:t>구현할때</a:t>
            </a:r>
            <a:r>
              <a:rPr lang="ko-KR" altLang="en-US" dirty="0"/>
              <a:t> 어떻게 접근하면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있는 기회 가 </a:t>
            </a:r>
            <a:r>
              <a:rPr lang="ko-KR" altLang="en-US" dirty="0" err="1"/>
              <a:t>될거다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9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따라치고</a:t>
            </a:r>
            <a:r>
              <a:rPr lang="ko-KR" altLang="en-US" dirty="0"/>
              <a:t>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https://github.com/tjsrnjs17/WB_DB_Lecture/blob/08a4c2d90abbd32b30e31fa44203fd7ec5e1c73b/SourceCode/2%EC%9D%BC%EC%B0%A8(%EA%B9%83%ED%97%99)/loginCheck.php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4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한줄한줄</a:t>
            </a:r>
            <a:r>
              <a:rPr lang="ko-KR" altLang="en-US" dirty="0"/>
              <a:t> 보는게 아니라 코드 단락들이 어떤 역할을 위해 있는지 파악 하면서 했기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3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기능 </a:t>
            </a:r>
            <a:r>
              <a:rPr lang="ko-KR" altLang="en-US" dirty="0" err="1"/>
              <a:t>구현할때</a:t>
            </a:r>
            <a:r>
              <a:rPr lang="ko-KR" altLang="en-US" dirty="0"/>
              <a:t> 어떻게 접근하면 </a:t>
            </a:r>
            <a:r>
              <a:rPr lang="ko-KR" altLang="en-US" dirty="0" err="1"/>
              <a:t>좋은지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있는 기회 가 </a:t>
            </a:r>
            <a:r>
              <a:rPr lang="ko-KR" altLang="en-US" dirty="0" err="1"/>
              <a:t>될거다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3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http://yhs968.blogspot.com/2019/09/part-2-deep-neural-networks-for-youtube.html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you.tistory.com/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1C9A6C-BF6A-4126-9BE5-E03190F144D1}"/>
              </a:ext>
            </a:extLst>
          </p:cNvPr>
          <p:cNvSpPr txBox="1"/>
          <p:nvPr/>
        </p:nvSpPr>
        <p:spPr>
          <a:xfrm>
            <a:off x="395378" y="158496"/>
            <a:ext cx="793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어느 것이 더 이해가 잘 되었나요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2020-05A6-47F9-99A7-B7601FFCA18A}"/>
              </a:ext>
            </a:extLst>
          </p:cNvPr>
          <p:cNvSpPr/>
          <p:nvPr/>
        </p:nvSpPr>
        <p:spPr>
          <a:xfrm>
            <a:off x="1057327" y="2390352"/>
            <a:ext cx="3835039" cy="2077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차시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Out.php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E52D16-4697-413A-8E52-A3E14D652BD9}"/>
              </a:ext>
            </a:extLst>
          </p:cNvPr>
          <p:cNvSpPr/>
          <p:nvPr/>
        </p:nvSpPr>
        <p:spPr>
          <a:xfrm>
            <a:off x="7194934" y="2390352"/>
            <a:ext cx="3835039" cy="2077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차시 </a:t>
            </a:r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깃허브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주석</a:t>
            </a:r>
          </a:p>
        </p:txBody>
      </p:sp>
    </p:spTree>
    <p:extLst>
      <p:ext uri="{BB962C8B-B14F-4D97-AF65-F5344CB8AC3E}">
        <p14:creationId xmlns:p14="http://schemas.microsoft.com/office/powerpoint/2010/main" val="127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6358" y="2597612"/>
            <a:ext cx="6339284" cy="1662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컴퓨팅적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사고</a:t>
            </a:r>
          </a:p>
        </p:txBody>
      </p:sp>
    </p:spTree>
    <p:extLst>
      <p:ext uri="{BB962C8B-B14F-4D97-AF65-F5344CB8AC3E}">
        <p14:creationId xmlns:p14="http://schemas.microsoft.com/office/powerpoint/2010/main" val="266881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C33ABA-0CE0-4DD5-B7D4-9134210C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99" y="1733740"/>
            <a:ext cx="6677025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0AFAF-F20C-40FC-BD02-95C23C16698A}"/>
              </a:ext>
            </a:extLst>
          </p:cNvPr>
          <p:cNvSpPr txBox="1"/>
          <p:nvPr/>
        </p:nvSpPr>
        <p:spPr>
          <a:xfrm>
            <a:off x="0" y="158496"/>
            <a:ext cx="12478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어제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CTF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했던 페이지 구동 부분만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21kb 100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줄 </a:t>
            </a:r>
            <a:r>
              <a:rPr lang="ko-KR" altLang="en-US" sz="3600" dirty="0" err="1">
                <a:latin typeface="HY강B" panose="02030600000101010101" pitchFamily="18" charset="-127"/>
                <a:ea typeface="HY강B" panose="02030600000101010101" pitchFamily="18" charset="-127"/>
              </a:rPr>
              <a:t>짜리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 코드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3kb </a:t>
            </a:r>
          </a:p>
          <a:p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대략 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700</a:t>
            </a:r>
            <a:r>
              <a:rPr lang="ko-KR" altLang="en-US" sz="3600" dirty="0">
                <a:latin typeface="HY강B" panose="02030600000101010101" pitchFamily="18" charset="-127"/>
                <a:ea typeface="HY강B" panose="02030600000101010101" pitchFamily="18" charset="-127"/>
              </a:rPr>
              <a:t>줄</a:t>
            </a:r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3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7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littledeep.com/wp-content/uploads/2019/03/youtu...">
            <a:extLst>
              <a:ext uri="{FF2B5EF4-FFF2-40B4-BE49-F238E27FC236}">
                <a16:creationId xmlns:a16="http://schemas.microsoft.com/office/drawing/2014/main" id="{19172039-211F-4A58-B455-D52DFCDB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9" y="2628901"/>
            <a:ext cx="6195761" cy="2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o.sentv.co.kr/photo/2019/04/17/201904170902...">
            <a:extLst>
              <a:ext uri="{FF2B5EF4-FFF2-40B4-BE49-F238E27FC236}">
                <a16:creationId xmlns:a16="http://schemas.microsoft.com/office/drawing/2014/main" id="{7DCE645E-8A04-4789-8198-B34D7AF2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28900"/>
            <a:ext cx="4256993" cy="2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39C38-5990-411D-A0D3-8972B88E8C95}"/>
              </a:ext>
            </a:extLst>
          </p:cNvPr>
          <p:cNvSpPr txBox="1"/>
          <p:nvPr/>
        </p:nvSpPr>
        <p:spPr>
          <a:xfrm>
            <a:off x="456338" y="304800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온라인 미디어 콘텐츠 시장의 강자</a:t>
            </a:r>
          </a:p>
        </p:txBody>
      </p:sp>
    </p:spTree>
    <p:extLst>
      <p:ext uri="{BB962C8B-B14F-4D97-AF65-F5344CB8AC3E}">
        <p14:creationId xmlns:p14="http://schemas.microsoft.com/office/powerpoint/2010/main" val="420833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1CD9-D3BE-46A0-81A4-DD46DC8B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AAED5-429D-4236-A603-D51F65B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7F7B7-365B-4909-B947-B6C76F58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29" y="0"/>
            <a:ext cx="1263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취향에 맞는 재미있는 영화를 추천 할 수 있을까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29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313319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큰 부분에서 작은 부분으로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단계적으로 생각</a:t>
            </a:r>
          </a:p>
        </p:txBody>
      </p:sp>
    </p:spTree>
    <p:extLst>
      <p:ext uri="{BB962C8B-B14F-4D97-AF65-F5344CB8AC3E}">
        <p14:creationId xmlns:p14="http://schemas.microsoft.com/office/powerpoint/2010/main" val="16204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어떻게 해야 취향에 맞는 재미있는 영화를 추천 할 수 있을까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1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1435279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취향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강B" panose="02030600000101010101" pitchFamily="18" charset="-127"/>
                <a:ea typeface="HY강B" panose="02030600000101010101" pitchFamily="18" charset="-127"/>
              </a:rPr>
              <a:t>쪼개보면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C4550-8E9B-4EDE-A42F-19342C376169}"/>
              </a:ext>
            </a:extLst>
          </p:cNvPr>
          <p:cNvSpPr/>
          <p:nvPr/>
        </p:nvSpPr>
        <p:spPr>
          <a:xfrm>
            <a:off x="7202094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19393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3124911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39029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4759" y="3429000"/>
            <a:ext cx="2081932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5208" y="2237825"/>
            <a:ext cx="4041037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 </a:t>
            </a:r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00493" y="930442"/>
            <a:ext cx="3327819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075208" y="4732470"/>
            <a:ext cx="4231696" cy="1602662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추천 시스템</a:t>
            </a:r>
            <a:endParaRPr lang="ko-KR" altLang="en-US" sz="48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3124911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16B8F-680F-46D1-A747-75309A139E51}"/>
              </a:ext>
            </a:extLst>
          </p:cNvPr>
          <p:cNvSpPr txBox="1"/>
          <p:nvPr/>
        </p:nvSpPr>
        <p:spPr>
          <a:xfrm>
            <a:off x="7975803" y="3270212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조회수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7EE07-74ED-4898-886E-F6252617DE86}"/>
              </a:ext>
            </a:extLst>
          </p:cNvPr>
          <p:cNvSpPr txBox="1"/>
          <p:nvPr/>
        </p:nvSpPr>
        <p:spPr>
          <a:xfrm>
            <a:off x="8071104" y="2900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많이 보는게 재미 있는게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83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43367" y="123217"/>
            <a:ext cx="7880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만약 조회수로 재미를 판별한다면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755A44-B6BC-4529-9486-56B72A997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-14766" r="16" b="14766"/>
          <a:stretch/>
        </p:blipFill>
        <p:spPr bwMode="auto">
          <a:xfrm>
            <a:off x="3694113" y="0"/>
            <a:ext cx="480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6CF42-5E31-4314-BEC6-C7492CC82CFA}"/>
              </a:ext>
            </a:extLst>
          </p:cNvPr>
          <p:cNvSpPr txBox="1"/>
          <p:nvPr/>
        </p:nvSpPr>
        <p:spPr>
          <a:xfrm>
            <a:off x="8708619" y="5812374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....??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50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686" y="1805132"/>
            <a:ext cx="10996628" cy="32477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여러가지 시나리오를 상상해서 여러분들이 만든 기준에 넣어 적절 한지 확인 해보자</a:t>
            </a:r>
          </a:p>
        </p:txBody>
      </p:sp>
    </p:spTree>
    <p:extLst>
      <p:ext uri="{BB962C8B-B14F-4D97-AF65-F5344CB8AC3E}">
        <p14:creationId xmlns:p14="http://schemas.microsoft.com/office/powerpoint/2010/main" val="33408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1435279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취향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앞에서 발표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5C4550-8E9B-4EDE-A42F-19342C376169}"/>
              </a:ext>
            </a:extLst>
          </p:cNvPr>
          <p:cNvSpPr/>
          <p:nvPr/>
        </p:nvSpPr>
        <p:spPr>
          <a:xfrm>
            <a:off x="7202094" y="2529670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401578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3893655" y="1065466"/>
            <a:ext cx="4404689" cy="12395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재미가 있나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4556A9-7CC4-45DB-8F29-25DA27C54657}"/>
              </a:ext>
            </a:extLst>
          </p:cNvPr>
          <p:cNvSpPr/>
          <p:nvPr/>
        </p:nvSpPr>
        <p:spPr>
          <a:xfrm>
            <a:off x="4407751" y="2770968"/>
            <a:ext cx="3376495" cy="9984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판단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16B8F-680F-46D1-A747-75309A139E51}"/>
              </a:ext>
            </a:extLst>
          </p:cNvPr>
          <p:cNvSpPr txBox="1"/>
          <p:nvPr/>
        </p:nvSpPr>
        <p:spPr>
          <a:xfrm>
            <a:off x="7987995" y="291626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조회수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....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FE7524-CED1-4F2D-8C89-ED52AA0B09A2}"/>
              </a:ext>
            </a:extLst>
          </p:cNvPr>
          <p:cNvSpPr/>
          <p:nvPr/>
        </p:nvSpPr>
        <p:spPr>
          <a:xfrm>
            <a:off x="4934710" y="4262819"/>
            <a:ext cx="2322576" cy="12395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5FA78-9BC7-431C-8456-0DD45DD657FD}"/>
              </a:ext>
            </a:extLst>
          </p:cNvPr>
          <p:cNvSpPr txBox="1"/>
          <p:nvPr/>
        </p:nvSpPr>
        <p:spPr>
          <a:xfrm>
            <a:off x="7542987" y="4575969"/>
            <a:ext cx="353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데이터 베이스 칼럼에 조회수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4966B-3C0A-438F-904E-381A05820FB5}"/>
              </a:ext>
            </a:extLst>
          </p:cNvPr>
          <p:cNvSpPr txBox="1"/>
          <p:nvPr/>
        </p:nvSpPr>
        <p:spPr>
          <a:xfrm>
            <a:off x="456338" y="304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재미</a:t>
            </a:r>
          </a:p>
        </p:txBody>
      </p:sp>
    </p:spTree>
    <p:extLst>
      <p:ext uri="{BB962C8B-B14F-4D97-AF65-F5344CB8AC3E}">
        <p14:creationId xmlns:p14="http://schemas.microsoft.com/office/powerpoint/2010/main" val="54408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2341606" y="2828835"/>
            <a:ext cx="7508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HY강B" panose="02030600000101010101" pitchFamily="18" charset="-127"/>
                <a:ea typeface="HY강B" panose="02030600000101010101" pitchFamily="18" charset="-127"/>
              </a:rPr>
              <a:t>pip install </a:t>
            </a:r>
            <a:r>
              <a:rPr lang="en-US" altLang="ko-KR" sz="7200" dirty="0" err="1">
                <a:latin typeface="HY강B" panose="02030600000101010101" pitchFamily="18" charset="-127"/>
                <a:ea typeface="HY강B" panose="02030600000101010101" pitchFamily="18" charset="-127"/>
              </a:rPr>
              <a:t>pymysql</a:t>
            </a:r>
            <a:endParaRPr lang="ko-KR" altLang="en-US" sz="7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8F256F-3829-4529-879D-84BDFF9A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2" y="5024818"/>
            <a:ext cx="10264368" cy="7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7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2467378" y="3075057"/>
            <a:ext cx="7257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hlinkClick r:id="rId3"/>
              </a:rPr>
              <a:t>https://inforyou.tistory.com/28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B50F3-F9D0-45F4-B987-D2AEA8A2368E}"/>
              </a:ext>
            </a:extLst>
          </p:cNvPr>
          <p:cNvSpPr txBox="1"/>
          <p:nvPr/>
        </p:nvSpPr>
        <p:spPr>
          <a:xfrm>
            <a:off x="456338" y="304800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강B" panose="02030600000101010101" pitchFamily="18" charset="-127"/>
                <a:ea typeface="HY강B" panose="02030600000101010101" pitchFamily="18" charset="-127"/>
              </a:rPr>
              <a:t>쿼리문</a:t>
            </a:r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269834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A4763-DBFE-4054-8D51-15E430E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4FCA-29B4-41BA-A04A-8F49AA9D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78574-1C61-46EB-85AC-71310868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528762"/>
            <a:ext cx="11344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CF4DF-4B30-4A83-8363-36B4C842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E7FAF-97C6-4944-AF4A-83413B12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F9253-7746-443E-8DC5-83897F87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45" y="0"/>
            <a:ext cx="7511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7FAB-F173-4F41-8FBC-5D6586EA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7404-515B-45CD-B27D-1F21AD48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9434D-8653-4C52-AB41-66BBA09A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544" y="0"/>
            <a:ext cx="4654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5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313319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왜 추천 시스템을 주제로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47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212311" y="3075057"/>
            <a:ext cx="3767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곤지암 평점 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2.8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078811-5BFA-4E09-A416-A3C6F04B62AD}"/>
              </a:ext>
            </a:extLst>
          </p:cNvPr>
          <p:cNvSpPr/>
          <p:nvPr/>
        </p:nvSpPr>
        <p:spPr>
          <a:xfrm>
            <a:off x="4178479" y="1318175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입출력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BA7C1-8F77-44A2-BA27-C8ABC673087D}"/>
              </a:ext>
            </a:extLst>
          </p:cNvPr>
          <p:cNvSpPr/>
          <p:nvPr/>
        </p:nvSpPr>
        <p:spPr>
          <a:xfrm>
            <a:off x="3649384" y="3429000"/>
            <a:ext cx="4893231" cy="166324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게시판 구현</a:t>
            </a:r>
            <a:endParaRPr lang="ko-KR" alt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대부분은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…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1956886" y="3075057"/>
            <a:ext cx="8278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인터넷 게시판이 처음 나온 시기가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2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5E877B-1F76-480E-BAAA-1A90FE45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30" y="1273302"/>
            <a:ext cx="7360539" cy="490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4BA7C1-8F77-44A2-BA27-C8ABC673087D}"/>
              </a:ext>
            </a:extLst>
          </p:cNvPr>
          <p:cNvSpPr/>
          <p:nvPr/>
        </p:nvSpPr>
        <p:spPr>
          <a:xfrm>
            <a:off x="4914507" y="3145536"/>
            <a:ext cx="2362986" cy="11600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1979</a:t>
            </a:r>
            <a:endParaRPr lang="ko-KR" altLang="en-U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09E4-35E8-48C0-B5B5-310D9B7AEF69}"/>
              </a:ext>
            </a:extLst>
          </p:cNvPr>
          <p:cNvSpPr txBox="1"/>
          <p:nvPr/>
        </p:nvSpPr>
        <p:spPr>
          <a:xfrm>
            <a:off x="456338" y="304800"/>
            <a:ext cx="8278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인터넷 게시판이 처음 나온 시기가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9340" y="2189897"/>
            <a:ext cx="10655252" cy="24782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코더가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아닌 프로그래머가 되자</a:t>
            </a:r>
          </a:p>
        </p:txBody>
      </p:sp>
    </p:spTree>
    <p:extLst>
      <p:ext uri="{BB962C8B-B14F-4D97-AF65-F5344CB8AC3E}">
        <p14:creationId xmlns:p14="http://schemas.microsoft.com/office/powerpoint/2010/main" val="49837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F82DBC-DCC3-4F80-A4E9-BFFDCA55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34" y="1524889"/>
            <a:ext cx="9273732" cy="446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C9A6C-BF6A-4126-9BE5-E03190F144D1}"/>
              </a:ext>
            </a:extLst>
          </p:cNvPr>
          <p:cNvSpPr txBox="1"/>
          <p:nvPr/>
        </p:nvSpPr>
        <p:spPr>
          <a:xfrm>
            <a:off x="395378" y="158496"/>
            <a:ext cx="7423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처음에 고생 했던 것 기억 나죠</a:t>
            </a:r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3200" dirty="0" err="1">
                <a:latin typeface="HY강B" panose="02030600000101010101" pitchFamily="18" charset="-127"/>
                <a:ea typeface="HY강B" panose="02030600000101010101" pitchFamily="18" charset="-127"/>
              </a:rPr>
              <a:t>out.php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BCADC1-407B-4263-B8A7-CB36527B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4949E9-AE3E-49FF-92B2-B25D6493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" y="866775"/>
            <a:ext cx="12175534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359</Words>
  <Application>Microsoft Office PowerPoint</Application>
  <PresentationFormat>와이드스크린</PresentationFormat>
  <Paragraphs>92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HY강B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93</cp:revision>
  <dcterms:created xsi:type="dcterms:W3CDTF">2018-07-10T08:27:50Z</dcterms:created>
  <dcterms:modified xsi:type="dcterms:W3CDTF">2020-08-21T01:32:43Z</dcterms:modified>
</cp:coreProperties>
</file>