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51" r:id="rId3"/>
    <p:sldId id="402" r:id="rId4"/>
    <p:sldId id="380" r:id="rId5"/>
    <p:sldId id="381" r:id="rId6"/>
    <p:sldId id="399" r:id="rId7"/>
    <p:sldId id="398" r:id="rId8"/>
    <p:sldId id="378" r:id="rId9"/>
    <p:sldId id="401" r:id="rId10"/>
    <p:sldId id="386" r:id="rId11"/>
    <p:sldId id="4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629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8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0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5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0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9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EV3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007739"/>
            <a:ext cx="10499034" cy="2842521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부딪치면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90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도 턴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-&gt;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앞으로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]</a:t>
            </a: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구현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0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61" y="143845"/>
            <a:ext cx="12059478" cy="1325563"/>
          </a:xfrm>
        </p:spPr>
        <p:txBody>
          <a:bodyPr/>
          <a:lstStyle/>
          <a:p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 </a:t>
            </a:r>
            <a:b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부딪치면 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90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도 턴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-&gt; 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앞으로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] 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구현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599970-270B-4F39-8DDD-D2EBB3E0252F}"/>
              </a:ext>
            </a:extLst>
          </p:cNvPr>
          <p:cNvSpPr/>
          <p:nvPr/>
        </p:nvSpPr>
        <p:spPr>
          <a:xfrm>
            <a:off x="1407160" y="1855489"/>
            <a:ext cx="4614817" cy="4596111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D404F9A-64B2-48D9-9826-5DFC0F795B35}"/>
              </a:ext>
            </a:extLst>
          </p:cNvPr>
          <p:cNvCxnSpPr>
            <a:cxnSpLocks/>
          </p:cNvCxnSpPr>
          <p:nvPr/>
        </p:nvCxnSpPr>
        <p:spPr>
          <a:xfrm rot="5400000">
            <a:off x="1683377" y="2117681"/>
            <a:ext cx="4098345" cy="4061494"/>
          </a:xfrm>
          <a:prstGeom prst="bentConnector3">
            <a:avLst>
              <a:gd name="adj1" fmla="val 99965"/>
            </a:avLst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7E006CE-D2D0-4CA7-A50F-D5CA50774B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4176" y="2168479"/>
            <a:ext cx="4098349" cy="3959898"/>
          </a:xfrm>
          <a:prstGeom prst="bentConnector3">
            <a:avLst>
              <a:gd name="adj1" fmla="val 100279"/>
            </a:avLst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0EE3346-D0FA-4088-9714-92A383E73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37751" r="61500" b="31816"/>
          <a:stretch/>
        </p:blipFill>
        <p:spPr>
          <a:xfrm>
            <a:off x="6418217" y="1469408"/>
            <a:ext cx="5460779" cy="520074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B8B21BD-E77C-4045-8350-4ABCE2A929C1}"/>
              </a:ext>
            </a:extLst>
          </p:cNvPr>
          <p:cNvSpPr txBox="1">
            <a:spLocks/>
          </p:cNvSpPr>
          <p:nvPr/>
        </p:nvSpPr>
        <p:spPr>
          <a:xfrm>
            <a:off x="6418217" y="1533934"/>
            <a:ext cx="1142859" cy="37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힌트</a:t>
            </a:r>
          </a:p>
        </p:txBody>
      </p:sp>
    </p:spTree>
    <p:extLst>
      <p:ext uri="{BB962C8B-B14F-4D97-AF65-F5344CB8AC3E}">
        <p14:creationId xmlns:p14="http://schemas.microsoft.com/office/powerpoint/2010/main" val="32067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터치센서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9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 센서 조립하고 연결하면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48FC7F-9433-495F-BDA3-E53B0289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8" t="9313" r="76122" b="85786"/>
          <a:stretch/>
        </p:blipFill>
        <p:spPr>
          <a:xfrm>
            <a:off x="3971415" y="2676802"/>
            <a:ext cx="3788600" cy="13255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034FBE-6BB9-4A75-BC02-DF2AA94DF2E0}"/>
              </a:ext>
            </a:extLst>
          </p:cNvPr>
          <p:cNvSpPr/>
          <p:nvPr/>
        </p:nvSpPr>
        <p:spPr>
          <a:xfrm>
            <a:off x="6226935" y="2676801"/>
            <a:ext cx="1533080" cy="1236645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9D3EA1A-4E8B-4AA2-AE41-0699F0BCF1EB}"/>
              </a:ext>
            </a:extLst>
          </p:cNvPr>
          <p:cNvSpPr txBox="1">
            <a:spLocks/>
          </p:cNvSpPr>
          <p:nvPr/>
        </p:nvSpPr>
        <p:spPr>
          <a:xfrm>
            <a:off x="2734025" y="4002364"/>
            <a:ext cx="8135745" cy="834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 센서 빨간 부분 누르면 값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1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421D0B-8D58-447B-8984-83C42DD8A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9" r="84833" b="32121"/>
          <a:stretch/>
        </p:blipFill>
        <p:spPr>
          <a:xfrm>
            <a:off x="0" y="587829"/>
            <a:ext cx="2865120" cy="62519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터치센서 누르면 소리 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EB60AF-17F3-4249-92BA-CBD4794F9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39569" r="68833" b="50000"/>
          <a:stretch/>
        </p:blipFill>
        <p:spPr>
          <a:xfrm>
            <a:off x="4622864" y="3217805"/>
            <a:ext cx="3993084" cy="1669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8FC7F-9433-495F-BDA3-E53B0289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8" t="9313" r="76122" b="85786"/>
          <a:stretch/>
        </p:blipFill>
        <p:spPr>
          <a:xfrm>
            <a:off x="3230880" y="873760"/>
            <a:ext cx="2148840" cy="75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034FBE-6BB9-4A75-BC02-DF2AA94DF2E0}"/>
              </a:ext>
            </a:extLst>
          </p:cNvPr>
          <p:cNvSpPr/>
          <p:nvPr/>
        </p:nvSpPr>
        <p:spPr>
          <a:xfrm>
            <a:off x="0" y="3217805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254CFD3-7D14-4AAC-AB9F-E29EF09819F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069840" y="1249680"/>
            <a:ext cx="309880" cy="2428240"/>
          </a:xfrm>
          <a:prstGeom prst="bentConnector4">
            <a:avLst>
              <a:gd name="adj1" fmla="val -73770"/>
              <a:gd name="adj2" fmla="val 57741"/>
            </a:avLst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4A10D4-72D6-44DD-AEDC-D515A28E2F18}"/>
              </a:ext>
            </a:extLst>
          </p:cNvPr>
          <p:cNvSpPr/>
          <p:nvPr/>
        </p:nvSpPr>
        <p:spPr>
          <a:xfrm>
            <a:off x="0" y="2587885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F41887-CF62-4042-A844-296A8042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61" r="84917" b="28709"/>
          <a:stretch/>
        </p:blipFill>
        <p:spPr>
          <a:xfrm>
            <a:off x="0" y="497176"/>
            <a:ext cx="2875280" cy="6360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부딪치면 뒤로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9D481-4969-438C-88A2-666544BBB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3" t="38360" r="61863" b="45663"/>
          <a:stretch/>
        </p:blipFill>
        <p:spPr>
          <a:xfrm>
            <a:off x="4577049" y="1074462"/>
            <a:ext cx="5825825" cy="3225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F29990-CF54-45F6-95FF-CFA525FEC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2" t="38360" r="46250" b="45663"/>
          <a:stretch/>
        </p:blipFill>
        <p:spPr>
          <a:xfrm>
            <a:off x="4577049" y="3022945"/>
            <a:ext cx="6071073" cy="3225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48B84A-920A-40AF-8637-7D4ECA8FBB13}"/>
              </a:ext>
            </a:extLst>
          </p:cNvPr>
          <p:cNvSpPr/>
          <p:nvPr/>
        </p:nvSpPr>
        <p:spPr>
          <a:xfrm>
            <a:off x="0" y="1074462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2B2B61-834F-4A49-9A7E-6EAB1F548EC1}"/>
              </a:ext>
            </a:extLst>
          </p:cNvPr>
          <p:cNvSpPr/>
          <p:nvPr/>
        </p:nvSpPr>
        <p:spPr>
          <a:xfrm>
            <a:off x="0" y="285116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246CF-740F-4371-A9D8-632A6F09A934}"/>
              </a:ext>
            </a:extLst>
          </p:cNvPr>
          <p:cNvSpPr/>
          <p:nvPr/>
        </p:nvSpPr>
        <p:spPr>
          <a:xfrm>
            <a:off x="566060" y="6283354"/>
            <a:ext cx="117130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335B98-7C94-4F5F-A513-C5668FB39644}"/>
              </a:ext>
            </a:extLst>
          </p:cNvPr>
          <p:cNvSpPr/>
          <p:nvPr/>
        </p:nvSpPr>
        <p:spPr>
          <a:xfrm>
            <a:off x="566060" y="5745158"/>
            <a:ext cx="215682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057E3-2AA4-4960-8B2E-D19BDD444C97}"/>
              </a:ext>
            </a:extLst>
          </p:cNvPr>
          <p:cNvSpPr/>
          <p:nvPr/>
        </p:nvSpPr>
        <p:spPr>
          <a:xfrm>
            <a:off x="627020" y="4739318"/>
            <a:ext cx="224826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F41887-CF62-4042-A844-296A8042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61" r="84917" b="28709"/>
          <a:stretch/>
        </p:blipFill>
        <p:spPr>
          <a:xfrm>
            <a:off x="0" y="497176"/>
            <a:ext cx="2875280" cy="6360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49D481-4969-438C-88A2-666544BBB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3" t="38360" r="61863" b="45663"/>
          <a:stretch/>
        </p:blipFill>
        <p:spPr>
          <a:xfrm>
            <a:off x="4577049" y="1074462"/>
            <a:ext cx="5825825" cy="3225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F29990-CF54-45F6-95FF-CFA525FEC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2" t="38360" r="46250" b="45663"/>
          <a:stretch/>
        </p:blipFill>
        <p:spPr>
          <a:xfrm>
            <a:off x="4577049" y="3022945"/>
            <a:ext cx="6071073" cy="3225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48B84A-920A-40AF-8637-7D4ECA8FBB13}"/>
              </a:ext>
            </a:extLst>
          </p:cNvPr>
          <p:cNvSpPr/>
          <p:nvPr/>
        </p:nvSpPr>
        <p:spPr>
          <a:xfrm>
            <a:off x="0" y="1074462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2B2B61-834F-4A49-9A7E-6EAB1F548EC1}"/>
              </a:ext>
            </a:extLst>
          </p:cNvPr>
          <p:cNvSpPr/>
          <p:nvPr/>
        </p:nvSpPr>
        <p:spPr>
          <a:xfrm>
            <a:off x="0" y="285116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246CF-740F-4371-A9D8-632A6F09A934}"/>
              </a:ext>
            </a:extLst>
          </p:cNvPr>
          <p:cNvSpPr/>
          <p:nvPr/>
        </p:nvSpPr>
        <p:spPr>
          <a:xfrm>
            <a:off x="566060" y="6283354"/>
            <a:ext cx="117130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335B98-7C94-4F5F-A513-C5668FB39644}"/>
              </a:ext>
            </a:extLst>
          </p:cNvPr>
          <p:cNvSpPr/>
          <p:nvPr/>
        </p:nvSpPr>
        <p:spPr>
          <a:xfrm>
            <a:off x="566060" y="5745158"/>
            <a:ext cx="215682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057E3-2AA4-4960-8B2E-D19BDD444C97}"/>
              </a:ext>
            </a:extLst>
          </p:cNvPr>
          <p:cNvSpPr/>
          <p:nvPr/>
        </p:nvSpPr>
        <p:spPr>
          <a:xfrm>
            <a:off x="627020" y="4739318"/>
            <a:ext cx="224826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0F1F8E7-29C9-4E5E-9159-478C45990445}"/>
              </a:ext>
            </a:extLst>
          </p:cNvPr>
          <p:cNvSpPr txBox="1">
            <a:spLocks/>
          </p:cNvSpPr>
          <p:nvPr/>
        </p:nvSpPr>
        <p:spPr>
          <a:xfrm>
            <a:off x="132522" y="-251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뒤로 가고 끝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?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계속 하려면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113" y="2247400"/>
            <a:ext cx="11555056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 시작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앞으로 이동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터치센서 눌림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	-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뒤로가기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반복되는 부분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 종료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CE76D-9643-4999-8DA5-A7E1F2B6219D}"/>
              </a:ext>
            </a:extLst>
          </p:cNvPr>
          <p:cNvSpPr/>
          <p:nvPr/>
        </p:nvSpPr>
        <p:spPr>
          <a:xfrm>
            <a:off x="1116417" y="1487403"/>
            <a:ext cx="3835510" cy="235694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C14609-C9E3-4C14-9614-AFC36298F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37751" r="61500" b="31816"/>
          <a:stretch/>
        </p:blipFill>
        <p:spPr>
          <a:xfrm>
            <a:off x="4750020" y="1077217"/>
            <a:ext cx="5460779" cy="52007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 부딪치면 뒤로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71D1B-16C0-4BAD-A986-24C0ABC09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 r="84917" b="33478"/>
          <a:stretch/>
        </p:blipFill>
        <p:spPr>
          <a:xfrm>
            <a:off x="0" y="746096"/>
            <a:ext cx="3007360" cy="61323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597F9A-D0DC-489E-9F43-27F86FD11521}"/>
              </a:ext>
            </a:extLst>
          </p:cNvPr>
          <p:cNvSpPr/>
          <p:nvPr/>
        </p:nvSpPr>
        <p:spPr>
          <a:xfrm>
            <a:off x="0" y="3771610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4A4A9-EE5D-4441-BD55-6FA754E25622}"/>
              </a:ext>
            </a:extLst>
          </p:cNvPr>
          <p:cNvSpPr/>
          <p:nvPr/>
        </p:nvSpPr>
        <p:spPr>
          <a:xfrm>
            <a:off x="0" y="440564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C14609-C9E3-4C14-9614-AFC36298F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37751" r="61500" b="31816"/>
          <a:stretch/>
        </p:blipFill>
        <p:spPr>
          <a:xfrm>
            <a:off x="4750020" y="1077217"/>
            <a:ext cx="5460779" cy="52007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 부딪치면 뒤로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71D1B-16C0-4BAD-A986-24C0ABC09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 r="84917" b="33478"/>
          <a:stretch/>
        </p:blipFill>
        <p:spPr>
          <a:xfrm>
            <a:off x="0" y="746096"/>
            <a:ext cx="3007360" cy="61323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597F9A-D0DC-489E-9F43-27F86FD11521}"/>
              </a:ext>
            </a:extLst>
          </p:cNvPr>
          <p:cNvSpPr/>
          <p:nvPr/>
        </p:nvSpPr>
        <p:spPr>
          <a:xfrm>
            <a:off x="0" y="3771610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4A4A9-EE5D-4441-BD55-6FA754E25622}"/>
              </a:ext>
            </a:extLst>
          </p:cNvPr>
          <p:cNvSpPr/>
          <p:nvPr/>
        </p:nvSpPr>
        <p:spPr>
          <a:xfrm>
            <a:off x="0" y="440564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FA1DF91-04DD-4FE1-861E-5C22E1C2CA60}"/>
              </a:ext>
            </a:extLst>
          </p:cNvPr>
          <p:cNvSpPr txBox="1">
            <a:spLocks/>
          </p:cNvSpPr>
          <p:nvPr/>
        </p:nvSpPr>
        <p:spPr>
          <a:xfrm>
            <a:off x="8337046" y="2397951"/>
            <a:ext cx="3073636" cy="67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앞으로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21B5DC8-EA31-4C37-A09E-A85F9AC7601B}"/>
              </a:ext>
            </a:extLst>
          </p:cNvPr>
          <p:cNvSpPr txBox="1">
            <a:spLocks/>
          </p:cNvSpPr>
          <p:nvPr/>
        </p:nvSpPr>
        <p:spPr>
          <a:xfrm>
            <a:off x="9896855" y="4079373"/>
            <a:ext cx="3197088" cy="86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뒤로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9005EA3-0F54-43D3-8CA2-21A70BC3E778}"/>
              </a:ext>
            </a:extLst>
          </p:cNvPr>
          <p:cNvSpPr txBox="1">
            <a:spLocks/>
          </p:cNvSpPr>
          <p:nvPr/>
        </p:nvSpPr>
        <p:spPr>
          <a:xfrm>
            <a:off x="8337046" y="2996409"/>
            <a:ext cx="3718260" cy="86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터치센서 눌림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9AEA6-D170-483A-BD21-266A365097C6}"/>
              </a:ext>
            </a:extLst>
          </p:cNvPr>
          <p:cNvSpPr/>
          <p:nvPr/>
        </p:nvSpPr>
        <p:spPr>
          <a:xfrm>
            <a:off x="4799773" y="1854451"/>
            <a:ext cx="7074547" cy="368346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BE16823-A050-4FB2-85DC-EC823F5B82D9}"/>
              </a:ext>
            </a:extLst>
          </p:cNvPr>
          <p:cNvSpPr txBox="1">
            <a:spLocks/>
          </p:cNvSpPr>
          <p:nvPr/>
        </p:nvSpPr>
        <p:spPr>
          <a:xfrm>
            <a:off x="3635203" y="3266141"/>
            <a:ext cx="1354987" cy="86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259278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115</Words>
  <Application>Microsoft Office PowerPoint</Application>
  <PresentationFormat>와이드스크린</PresentationFormat>
  <Paragraphs>29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 SD Gothic Neo</vt:lpstr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터치 센서 조립하고 연결하면</vt:lpstr>
      <vt:lpstr>터치센서 누르면 소리 내기</vt:lpstr>
      <vt:lpstr>부딪치면 뒤로</vt:lpstr>
      <vt:lpstr>PowerPoint 프레젠테이션</vt:lpstr>
      <vt:lpstr>반복 시작   앞으로 이동    터치센서 눌림   -뒤로가기   반복되는 부분   반복 종료</vt:lpstr>
      <vt:lpstr>가운데 버튼 눌릴 때 까지 부딪치면 뒤로</vt:lpstr>
      <vt:lpstr>가운데 버튼 눌릴 때 까지 부딪치면 뒤로</vt:lpstr>
      <vt:lpstr>PowerPoint 프레젠테이션</vt:lpstr>
      <vt:lpstr>가운데 버튼 눌릴 때 까지  [부딪치면 90도 턴-&gt; 앞으로]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cp:lastModifiedBy>유선권</cp:lastModifiedBy>
  <cp:revision>236</cp:revision>
  <dcterms:created xsi:type="dcterms:W3CDTF">2018-07-10T08:27:50Z</dcterms:created>
  <dcterms:modified xsi:type="dcterms:W3CDTF">2022-01-01T06:21:30Z</dcterms:modified>
</cp:coreProperties>
</file>