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5" r:id="rId3"/>
    <p:sldId id="306" r:id="rId4"/>
    <p:sldId id="307" r:id="rId5"/>
    <p:sldId id="308" r:id="rId6"/>
    <p:sldId id="297" r:id="rId7"/>
    <p:sldId id="298" r:id="rId8"/>
    <p:sldId id="273" r:id="rId9"/>
    <p:sldId id="274" r:id="rId10"/>
    <p:sldId id="275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3" r:id="rId21"/>
    <p:sldId id="292" r:id="rId22"/>
    <p:sldId id="30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22FDAF-FDFA-4D91-B7D5-B70BF0C2E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F751A-81DC-4979-B134-0B9637883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43168-3989-412F-9E82-24F6289D3BAA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DB070-D618-4990-82A6-38791719CE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DBBF4-D3BF-4DBC-BAFC-74C874CF68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1A9E-F191-4484-BA21-68438700B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9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4BB93-324B-448F-83DE-379D3A55024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01D5-93D0-4CAB-8178-D27CE228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6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6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1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09625" y="428625"/>
            <a:ext cx="6096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66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260" y="1192192"/>
            <a:ext cx="5718424" cy="2804929"/>
          </a:xfrm>
        </p:spPr>
        <p:txBody>
          <a:bodyPr anchor="b">
            <a:noAutofit/>
          </a:bodyPr>
          <a:lstStyle>
            <a:lvl1pPr algn="l">
              <a:defRPr sz="66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259" y="4066720"/>
            <a:ext cx="7596451" cy="1086237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6874" y="79334"/>
            <a:ext cx="4620101" cy="601480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23365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0" y="1828800"/>
            <a:ext cx="24384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2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3463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28800"/>
            <a:ext cx="3048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756"/>
            <a:endParaRPr lang="pt-PT" sz="1900">
              <a:solidFill>
                <a:prstClr val="white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57756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 defTabSz="957756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7988" y="1447800"/>
            <a:ext cx="10183812" cy="43434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9800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877"/>
            <a:ext cx="9601200" cy="41265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5400000" flipH="1">
            <a:off x="-79029" y="79030"/>
            <a:ext cx="6857997" cy="6699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304C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4328932" y="0"/>
            <a:ext cx="7863068" cy="6858000"/>
            <a:chOff x="3461852" y="0"/>
            <a:chExt cx="8730148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A1A95F-E6B1-4D64-9EE3-62F86C38769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3524" y="5780459"/>
            <a:ext cx="886097" cy="938841"/>
          </a:xfrm>
          <a:prstGeom prst="rect">
            <a:avLst/>
          </a:prstGeom>
        </p:spPr>
      </p:pic>
      <p:grpSp>
        <p:nvGrpSpPr>
          <p:cNvPr id="12" name="Group 14"/>
          <p:cNvGrpSpPr>
            <a:grpSpLocks noChangeAspect="1"/>
          </p:cNvGrpSpPr>
          <p:nvPr userDrawn="1"/>
        </p:nvGrpSpPr>
        <p:grpSpPr>
          <a:xfrm>
            <a:off x="9769232" y="214877"/>
            <a:ext cx="2112264" cy="470923"/>
            <a:chOff x="728663" y="4465638"/>
            <a:chExt cx="5354637" cy="1193801"/>
          </a:xfrm>
        </p:grpSpPr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tutorial" TargetMode="External"/><Relationship Id="rId4" Type="http://schemas.openxmlformats.org/officeDocument/2006/relationships/hyperlink" Target="https://angular.io/guide/quickstar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8349-BE40-45B0-B85F-362D0421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259" y="1192192"/>
            <a:ext cx="7026363" cy="2804929"/>
          </a:xfrm>
        </p:spPr>
        <p:txBody>
          <a:bodyPr/>
          <a:lstStyle/>
          <a:p>
            <a:r>
              <a:rPr lang="en-IN" dirty="0"/>
              <a:t>      Angular 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00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207360-794A-4E0D-A171-1118974E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259" y="2693595"/>
            <a:ext cx="1230294" cy="1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 to Angular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Introduction to Angular Framework, History &amp; Overview</a:t>
            </a:r>
          </a:p>
          <a:p>
            <a:pPr lvl="0"/>
            <a:r>
              <a:rPr lang="en-IN"/>
              <a:t>Environment Setup</a:t>
            </a:r>
          </a:p>
          <a:p>
            <a:pPr lvl="0"/>
            <a:r>
              <a:rPr lang="en-IN"/>
              <a:t>Angular CLI, Installing Angular CLI</a:t>
            </a:r>
          </a:p>
          <a:p>
            <a:pPr lvl="0"/>
            <a:r>
              <a:rPr lang="en-IN"/>
              <a:t>NPM commands &amp; package.json</a:t>
            </a:r>
          </a:p>
          <a:p>
            <a:pPr lvl="0"/>
            <a:r>
              <a:rPr lang="en-IN"/>
              <a:t>Bootstrapping Angular App, Components, AppModule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Project Setup, Editor Environments </a:t>
            </a:r>
          </a:p>
          <a:p>
            <a:pPr lvl="0"/>
            <a:r>
              <a:rPr lang="en-IN"/>
              <a:t>First Angular App &amp; Directory Structure</a:t>
            </a:r>
            <a:endParaRPr lang="en-US"/>
          </a:p>
          <a:p>
            <a:pPr lvl="0"/>
            <a:r>
              <a:rPr lang="en-IN"/>
              <a:t>Angular Fundamentals, Building Blocks</a:t>
            </a:r>
          </a:p>
          <a:p>
            <a:pPr lvl="0"/>
            <a:r>
              <a:rPr lang="en-IN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Essentials of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Component Basics</a:t>
            </a:r>
          </a:p>
          <a:p>
            <a:pPr lvl="0"/>
            <a:r>
              <a:rPr lang="en-IN"/>
              <a:t>Setting up the templates</a:t>
            </a:r>
          </a:p>
          <a:p>
            <a:pPr lvl="0"/>
            <a:r>
              <a:rPr lang="en-IN"/>
              <a:t>Creating Components using CLI</a:t>
            </a:r>
          </a:p>
          <a:p>
            <a:pPr lvl="0"/>
            <a:r>
              <a:rPr lang="en-IN"/>
              <a:t>Nesting Components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Data Binding - Property &amp; Event Binding, String Interpolation, Style binding</a:t>
            </a:r>
            <a:endParaRPr lang="en-US"/>
          </a:p>
          <a:p>
            <a:pPr lvl="0"/>
            <a:r>
              <a:rPr lang="en-IN"/>
              <a:t>Two-way data binding</a:t>
            </a:r>
            <a:endParaRPr lang="en-US"/>
          </a:p>
          <a:p>
            <a:pPr lvl="0"/>
            <a:r>
              <a:rPr lang="en-IN"/>
              <a:t>Input Properties, Output Properties, Passing Event Data</a:t>
            </a:r>
            <a:endParaRPr lang="en-US"/>
          </a:p>
          <a:p>
            <a:pPr lvl="0"/>
            <a:r>
              <a:rPr lang="en-US"/>
              <a:t>Case Study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Templates, Styles &amp;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Template, Styles, View Encapsulation, adding bootstrap to angular app</a:t>
            </a:r>
          </a:p>
          <a:p>
            <a:pPr lvl="0"/>
            <a:r>
              <a:rPr lang="en-IN"/>
              <a:t>Built-in Directives</a:t>
            </a:r>
          </a:p>
          <a:p>
            <a:pPr lvl="0"/>
            <a:r>
              <a:rPr lang="en-IN"/>
              <a:t>Creating Attribute Directive</a:t>
            </a:r>
          </a:p>
          <a:p>
            <a:pPr lvl="0"/>
            <a:r>
              <a:rPr lang="en-IN"/>
              <a:t>Using Renderer to build attribute directive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Host Listener to listen to Host Events</a:t>
            </a:r>
          </a:p>
          <a:p>
            <a:pPr lvl="0"/>
            <a:r>
              <a:rPr lang="en-IN"/>
              <a:t>Using Host Binding to bind to Host Properties</a:t>
            </a:r>
          </a:p>
          <a:p>
            <a:pPr lvl="0"/>
            <a:r>
              <a:rPr lang="en-IN"/>
              <a:t>Building Structural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Pipes, Services &amp;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Parametrized Pipes </a:t>
            </a:r>
            <a:endParaRPr lang="en-US"/>
          </a:p>
          <a:p>
            <a:pPr lvl="0"/>
            <a:r>
              <a:rPr lang="en-IN"/>
              <a:t>Chaining Multiple Pipes </a:t>
            </a:r>
            <a:endParaRPr lang="en-US"/>
          </a:p>
          <a:p>
            <a:pPr lvl="0"/>
            <a:r>
              <a:rPr lang="en-IN"/>
              <a:t>Creating a Custom Pipe</a:t>
            </a:r>
          </a:p>
          <a:p>
            <a:pPr lvl="0"/>
            <a:r>
              <a:rPr lang="en-IN"/>
              <a:t>Creating a Filter Pipe</a:t>
            </a:r>
            <a:endParaRPr lang="en-US"/>
          </a:p>
          <a:p>
            <a:pPr lvl="0"/>
            <a:r>
              <a:rPr lang="en-IN"/>
              <a:t>Pure and Impure Pipes (or: How to "fix" the Filter Pipe)</a:t>
            </a:r>
            <a:endParaRPr lang="en-US"/>
          </a:p>
          <a:p>
            <a:pPr lvl="0"/>
            <a:r>
              <a:rPr lang="en-IN"/>
              <a:t>Understanding the "async" Pipe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/>
              <a:t>Services </a:t>
            </a:r>
          </a:p>
          <a:p>
            <a:pPr lvl="0"/>
            <a:r>
              <a:rPr lang="en-US"/>
              <a:t>Dependency Injections</a:t>
            </a:r>
          </a:p>
          <a:p>
            <a:pPr lvl="0"/>
            <a:r>
              <a:rPr lang="en-IN"/>
              <a:t>Creating Data Service</a:t>
            </a:r>
            <a:endParaRPr lang="en-US"/>
          </a:p>
          <a:p>
            <a:pPr lvl="0"/>
            <a:r>
              <a:rPr lang="en-IN"/>
              <a:t>Understanding Hierarchical Injector</a:t>
            </a:r>
            <a:endParaRPr lang="en-US"/>
          </a:p>
          <a:p>
            <a:pPr lvl="0"/>
            <a:r>
              <a:rPr lang="en-IN"/>
              <a:t>Services for Cross Component Communication </a:t>
            </a:r>
            <a:endParaRPr lang="en-US"/>
          </a:p>
          <a:p>
            <a:pPr lvl="0"/>
            <a:r>
              <a:rPr lang="en-IN"/>
              <a:t>Injection Tokens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5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Template-Driven and Reactive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Template-Driven vs Reactive Approach</a:t>
            </a:r>
            <a:endParaRPr lang="en-US"/>
          </a:p>
          <a:p>
            <a:pPr lvl="0"/>
            <a:r>
              <a:rPr lang="en-IN"/>
              <a:t>Understanding Form State</a:t>
            </a:r>
            <a:endParaRPr lang="en-US"/>
          </a:p>
          <a:p>
            <a:pPr lvl="0"/>
            <a:r>
              <a:rPr lang="en-IN"/>
              <a:t>Built-in Validators &amp; Using HTML5 Validation</a:t>
            </a:r>
          </a:p>
          <a:p>
            <a:pPr lvl="0"/>
            <a:r>
              <a:rPr lang="en-IN"/>
              <a:t>Grouping Form Controls</a:t>
            </a:r>
          </a:p>
          <a:p>
            <a:pPr lvl="0"/>
            <a:r>
              <a:rPr lang="en-IN"/>
              <a:t>FormGroup, FormControl, FormBuilder, FormArray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Forms with Reactive Approach</a:t>
            </a:r>
            <a:endParaRPr lang="en-US"/>
          </a:p>
          <a:p>
            <a:pPr lvl="0"/>
            <a:r>
              <a:rPr lang="en-US"/>
              <a:t>Predefined Validators &amp; Custom Validators</a:t>
            </a:r>
          </a:p>
          <a:p>
            <a:pPr lvl="0"/>
            <a:r>
              <a:rPr lang="en-IN"/>
              <a:t>Async Validators</a:t>
            </a:r>
            <a:endParaRPr lang="en-US"/>
          </a:p>
          <a:p>
            <a:pPr lvl="0"/>
            <a:r>
              <a:rPr lang="en-IN"/>
              <a:t>Showing validation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2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Components Deep Dive /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/>
              <a:t>Component Life Cycle Hooks</a:t>
            </a:r>
          </a:p>
          <a:p>
            <a:pPr lvl="0"/>
            <a:r>
              <a:rPr lang="en-IN"/>
              <a:t>Reusable components in angular using &lt;ng-content&gt;</a:t>
            </a:r>
            <a:endParaRPr lang="en-US"/>
          </a:p>
          <a:p>
            <a:pPr lvl="0"/>
            <a:r>
              <a:rPr lang="en-IN"/>
              <a:t>ng-content and @ContentChild</a:t>
            </a:r>
          </a:p>
          <a:p>
            <a:pPr lvl="0"/>
            <a:r>
              <a:rPr lang="en-IN"/>
              <a:t>Inter-component communication (using Input, Output and Services)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/>
              <a:t>Navigating with Router links</a:t>
            </a:r>
            <a:endParaRPr lang="en-US"/>
          </a:p>
          <a:p>
            <a:pPr lvl="0"/>
            <a:r>
              <a:rPr lang="en-IN"/>
              <a:t>Understanding Navigation Paths</a:t>
            </a:r>
            <a:endParaRPr lang="en-US"/>
          </a:p>
          <a:p>
            <a:pPr lvl="0"/>
            <a:r>
              <a:rPr lang="en-IN"/>
              <a:t>Navigating Programmatically</a:t>
            </a:r>
            <a:endParaRPr lang="en-US"/>
          </a:p>
          <a:p>
            <a:pPr lvl="0"/>
            <a:r>
              <a:rPr lang="en-IN"/>
              <a:t>Passing Parameters to Routes</a:t>
            </a:r>
            <a:endParaRPr lang="en-US"/>
          </a:p>
          <a:p>
            <a:pPr lvl="0"/>
            <a:r>
              <a:rPr lang="en-IN"/>
              <a:t>Passing Query Parameters and Fragments</a:t>
            </a:r>
          </a:p>
          <a:p>
            <a:pPr lvl="0"/>
            <a:r>
              <a:rPr lang="en-IN"/>
              <a:t>Setting up Child (Nested) Routes</a:t>
            </a:r>
          </a:p>
          <a:p>
            <a:pPr lvl="0"/>
            <a:r>
              <a:rPr lang="en-IN"/>
              <a:t>Passing static data on routes</a:t>
            </a:r>
            <a:endParaRPr lang="en-US"/>
          </a:p>
          <a:p>
            <a:pPr lvl="0"/>
            <a:r>
              <a:rPr lang="en-IN"/>
              <a:t>Map() operator and switchMap() operator</a:t>
            </a:r>
            <a:endParaRPr lang="en-US"/>
          </a:p>
          <a:p>
            <a:pPr lvl="0"/>
            <a:r>
              <a:rPr lang="en-IN"/>
              <a:t>Redirecting and wildcard routes</a:t>
            </a:r>
            <a:endParaRPr lang="en-US"/>
          </a:p>
          <a:p>
            <a:pPr lvl="0"/>
            <a:r>
              <a:rPr lang="en-IN"/>
              <a:t>Outsourcing Route Configuration (create custom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Http Requests /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HTTP Requests </a:t>
            </a:r>
          </a:p>
          <a:p>
            <a:pPr lvl="0"/>
            <a:r>
              <a:rPr lang="en-IN" dirty="0"/>
              <a:t>Sending GET Requests</a:t>
            </a:r>
            <a:endParaRPr lang="en-US" dirty="0"/>
          </a:p>
          <a:p>
            <a:pPr lvl="0"/>
            <a:r>
              <a:rPr lang="en-IN" dirty="0"/>
              <a:t>Sending a PUT Request</a:t>
            </a:r>
          </a:p>
          <a:p>
            <a:pPr lvl="0"/>
            <a:r>
              <a:rPr lang="en-IN" dirty="0"/>
              <a:t>Transform Responses with Observable Operators (map())</a:t>
            </a:r>
            <a:endParaRPr lang="en-US" dirty="0"/>
          </a:p>
          <a:p>
            <a:pPr lvl="0"/>
            <a:r>
              <a:rPr lang="en-IN" dirty="0"/>
              <a:t>Using the Returned Data</a:t>
            </a:r>
            <a:endParaRPr lang="en-US" dirty="0"/>
          </a:p>
          <a:p>
            <a:pPr lvl="0"/>
            <a:r>
              <a:rPr lang="en-IN" dirty="0"/>
              <a:t>Catching Http Errors</a:t>
            </a:r>
          </a:p>
          <a:p>
            <a:pPr lvl="0"/>
            <a:r>
              <a:rPr lang="en-IN" dirty="0"/>
              <a:t>Pipe(), map(), </a:t>
            </a:r>
            <a:r>
              <a:rPr lang="en-IN" dirty="0" err="1"/>
              <a:t>catchError</a:t>
            </a:r>
            <a:r>
              <a:rPr lang="en-IN" dirty="0"/>
              <a:t>()</a:t>
            </a:r>
          </a:p>
          <a:p>
            <a:pPr lvl="0"/>
            <a:r>
              <a:rPr lang="en-IN" dirty="0"/>
              <a:t>Interceptors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Basics of Observables &amp; Promises</a:t>
            </a:r>
            <a:endParaRPr lang="en-US" dirty="0"/>
          </a:p>
          <a:p>
            <a:pPr lvl="0"/>
            <a:r>
              <a:rPr lang="en-IN" dirty="0"/>
              <a:t>Analysing a Built-in Angular Observable </a:t>
            </a:r>
            <a:endParaRPr lang="en-US" dirty="0"/>
          </a:p>
          <a:p>
            <a:pPr lvl="0"/>
            <a:r>
              <a:rPr lang="en-IN" dirty="0"/>
              <a:t>Building &amp; Using a Custom Observable </a:t>
            </a:r>
            <a:endParaRPr lang="en-US" dirty="0"/>
          </a:p>
          <a:p>
            <a:pPr lvl="0"/>
            <a:r>
              <a:rPr lang="en-IN" dirty="0"/>
              <a:t>Understanding Observable Operators</a:t>
            </a:r>
          </a:p>
          <a:p>
            <a:pPr lvl="0"/>
            <a:r>
              <a:rPr lang="en-US" dirty="0"/>
              <a:t>Using Subjects to pass and listen to data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History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872592"/>
              </p:ext>
            </p:extLst>
          </p:nvPr>
        </p:nvGraphicFramePr>
        <p:xfrm>
          <a:off x="1371600" y="1741488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106680" marR="10668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16/05/2018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Angular 5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Rahul Vikash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06680" marR="10668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31/01/2019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Angular 6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Vishal Shah</a:t>
                      </a:r>
                    </a:p>
                  </a:txBody>
                  <a:tcPr marL="106680" marR="10668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106680" marR="10668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0920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Deployment /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IN"/>
              <a:t>Deployment Preparations</a:t>
            </a:r>
            <a:endParaRPr lang="en-US"/>
          </a:p>
          <a:p>
            <a:pPr lvl="0"/>
            <a:r>
              <a:rPr lang="en-IN"/>
              <a:t>JIT vs AOT Compilation</a:t>
            </a:r>
            <a:endParaRPr lang="en-US"/>
          </a:p>
          <a:p>
            <a:pPr lvl="0"/>
            <a:r>
              <a:rPr lang="en-IN"/>
              <a:t>Setup development env and backend env</a:t>
            </a:r>
          </a:p>
          <a:p>
            <a:pPr lvl="0"/>
            <a:r>
              <a:rPr lang="en-IN"/>
              <a:t>Environments configuration</a:t>
            </a:r>
            <a:endParaRPr lang="en-US"/>
          </a:p>
          <a:p>
            <a:pPr lvl="0"/>
            <a:r>
              <a:rPr lang="en-IN"/>
              <a:t>Linting</a:t>
            </a:r>
            <a:endParaRPr lang="en-US"/>
          </a:p>
          <a:p>
            <a:pPr lvl="0"/>
            <a:r>
              <a:rPr lang="en-IN"/>
              <a:t>Deployment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/>
              <a:t>How Authentication works in SPA</a:t>
            </a:r>
            <a:endParaRPr lang="en-US"/>
          </a:p>
          <a:p>
            <a:pPr lvl="0"/>
            <a:r>
              <a:rPr lang="en-IN"/>
              <a:t>JSON Web Tokens</a:t>
            </a:r>
            <a:endParaRPr lang="en-US"/>
          </a:p>
          <a:p>
            <a:pPr lvl="0"/>
            <a:r>
              <a:rPr lang="en-IN"/>
              <a:t>Signup, Login and logout application</a:t>
            </a:r>
            <a:endParaRPr lang="en-US"/>
          </a:p>
          <a:p>
            <a:pPr lvl="0"/>
            <a:r>
              <a:rPr lang="en-IN"/>
              <a:t>Router Protection, Route Guards</a:t>
            </a:r>
            <a:endParaRPr lang="en-US"/>
          </a:p>
          <a:p>
            <a:pPr lvl="0"/>
            <a:r>
              <a:rPr lang="en-IN"/>
              <a:t>CanActivate interface</a:t>
            </a:r>
          </a:p>
          <a:p>
            <a:pPr lvl="0"/>
            <a:r>
              <a:rPr lang="en-US"/>
              <a:t>Checking and using Authentication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1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https://angular.io/docs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https://angular.io/guide/quickstart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https://angular.io/tutorial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5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Framework…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Angular is a framework for building client side web applications in HTML, CSS and JavaScript / Typescript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Angular is written in Typescript. It implements core and optional functionality as a set of Typescript libraries that you import into your apps.</a:t>
            </a:r>
          </a:p>
          <a:p>
            <a:r>
              <a:rPr lang="en-US" sz="2400" dirty="0"/>
              <a:t>Sponsored and maintained by Google.</a:t>
            </a:r>
          </a:p>
          <a:p>
            <a:r>
              <a:rPr lang="en-US" sz="2400" dirty="0"/>
              <a:t>Angular applications are built around a design pattern called </a:t>
            </a:r>
            <a:r>
              <a:rPr lang="en-US" sz="2400" i="1" dirty="0"/>
              <a:t>Model-View-Controller </a:t>
            </a:r>
            <a:r>
              <a:rPr lang="en-US" sz="2400" dirty="0"/>
              <a:t>(MVC)</a:t>
            </a:r>
          </a:p>
        </p:txBody>
      </p:sp>
    </p:spTree>
    <p:extLst>
      <p:ext uri="{BB962C8B-B14F-4D97-AF65-F5344CB8AC3E}">
        <p14:creationId xmlns:p14="http://schemas.microsoft.com/office/powerpoint/2010/main" val="22953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Angular?...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Angular combines declarative templates, dependency injection, end to end tooling, and integrated best practices to solve development challenges</a:t>
            </a:r>
          </a:p>
          <a:p>
            <a:pPr>
              <a:lnSpc>
                <a:spcPct val="150000"/>
              </a:lnSpc>
            </a:pPr>
            <a:r>
              <a:rPr lang="en-US" dirty="0"/>
              <a:t>Cross Platform</a:t>
            </a:r>
          </a:p>
          <a:p>
            <a:pPr>
              <a:lnSpc>
                <a:spcPct val="150000"/>
              </a:lnSpc>
            </a:pPr>
            <a:r>
              <a:rPr lang="en-US" dirty="0"/>
              <a:t>Speed and Performance</a:t>
            </a:r>
          </a:p>
          <a:p>
            <a:pPr>
              <a:lnSpc>
                <a:spcPct val="150000"/>
              </a:lnSpc>
            </a:pPr>
            <a:r>
              <a:rPr lang="en-US" dirty="0"/>
              <a:t>Productivity</a:t>
            </a:r>
          </a:p>
          <a:p>
            <a:pPr>
              <a:lnSpc>
                <a:spcPct val="150000"/>
              </a:lnSpc>
            </a:pPr>
            <a:r>
              <a:rPr lang="en-US" dirty="0"/>
              <a:t>Full Development Story</a:t>
            </a:r>
          </a:p>
        </p:txBody>
      </p:sp>
    </p:spTree>
    <p:extLst>
      <p:ext uri="{BB962C8B-B14F-4D97-AF65-F5344CB8AC3E}">
        <p14:creationId xmlns:p14="http://schemas.microsoft.com/office/powerpoint/2010/main" val="19196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will learn…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 modern, complex, responsive and scalable web applications with Angular </a:t>
            </a:r>
          </a:p>
          <a:p>
            <a:r>
              <a:rPr lang="en-US"/>
              <a:t>Use the gained, deep understanding of the Angular fundamentals to quickly establish as frontend developers</a:t>
            </a:r>
          </a:p>
          <a:p>
            <a:r>
              <a:rPr lang="en-US"/>
              <a:t>Fully understand the architecture behind an Angular application and how to use it</a:t>
            </a:r>
          </a:p>
          <a:p>
            <a:r>
              <a:rPr lang="en-US"/>
              <a:t>Create single-page applications with on of the most modern JavaScript frameworks out there</a:t>
            </a:r>
          </a:p>
          <a:p>
            <a:r>
              <a:rPr lang="en-US"/>
              <a:t>Troubleshoot common Angular errors &amp; Master the best practices</a:t>
            </a:r>
          </a:p>
          <a:p>
            <a:r>
              <a:rPr lang="en-US"/>
              <a:t>Design and Implement Application Authentication and Authorization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1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Pre-requisites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fundamentals</a:t>
            </a:r>
          </a:p>
          <a:p>
            <a:r>
              <a:rPr lang="en-US" dirty="0"/>
              <a:t>CSS3 fundamentals</a:t>
            </a:r>
          </a:p>
          <a:p>
            <a:r>
              <a:rPr lang="en-US" dirty="0"/>
              <a:t>JavaScript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Intended Audience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application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6 – Day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ES6 &amp;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Var, Let and Const keyword</a:t>
            </a:r>
          </a:p>
          <a:p>
            <a:pPr lvl="0"/>
            <a:r>
              <a:rPr lang="en-US"/>
              <a:t>Arrow functions, default arguments</a:t>
            </a:r>
          </a:p>
          <a:p>
            <a:pPr lvl="0"/>
            <a:r>
              <a:rPr lang="en-US"/>
              <a:t>Template Strings, String methods</a:t>
            </a:r>
          </a:p>
          <a:p>
            <a:pPr lvl="0"/>
            <a:r>
              <a:rPr lang="en-US"/>
              <a:t>Object Destructuring </a:t>
            </a:r>
          </a:p>
          <a:p>
            <a:pPr lvl="0"/>
            <a:r>
              <a:rPr lang="en-US"/>
              <a:t>Spread and Rest operator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/>
              <a:t>Typescript Fundamentals </a:t>
            </a:r>
          </a:p>
          <a:p>
            <a:r>
              <a:rPr lang="en-IN"/>
              <a:t>Types &amp; type assertions</a:t>
            </a:r>
          </a:p>
          <a:p>
            <a:r>
              <a:rPr lang="en-IN"/>
              <a:t>Typescript OOPS - Classes, Interfaces, Constructor, etc</a:t>
            </a:r>
          </a:p>
          <a:p>
            <a:r>
              <a:rPr lang="en-IN"/>
              <a:t>Creating custom types</a:t>
            </a:r>
          </a:p>
          <a:p>
            <a:r>
              <a:rPr lang="en-IN"/>
              <a:t>Decorators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2213</TotalTime>
  <Words>756</Words>
  <Application>Microsoft Office PowerPoint</Application>
  <PresentationFormat>Widescreen</PresentationFormat>
  <Paragraphs>156</Paragraphs>
  <Slides>22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Franklin Gothic Book</vt:lpstr>
      <vt:lpstr>Tahoma</vt:lpstr>
      <vt:lpstr>Crop</vt:lpstr>
      <vt:lpstr>      Angular 6</vt:lpstr>
      <vt:lpstr>Document History</vt:lpstr>
      <vt:lpstr>Angular Framework…</vt:lpstr>
      <vt:lpstr>Why Angular?...</vt:lpstr>
      <vt:lpstr>What you will learn…</vt:lpstr>
      <vt:lpstr>Pre-requisites</vt:lpstr>
      <vt:lpstr>Intended Audience</vt:lpstr>
      <vt:lpstr>Angular 6 – Day 1</vt:lpstr>
      <vt:lpstr>ES6 &amp; Typescript</vt:lpstr>
      <vt:lpstr>Introduction to Angular Framework</vt:lpstr>
      <vt:lpstr>Angular 6 – Day 2</vt:lpstr>
      <vt:lpstr>Essentials of Angular</vt:lpstr>
      <vt:lpstr>Templates, Styles &amp; Directives</vt:lpstr>
      <vt:lpstr>Angular 6 – Day 3</vt:lpstr>
      <vt:lpstr>Pipes, Services &amp; Dependency Injection</vt:lpstr>
      <vt:lpstr>Template-Driven and Reactive Forms</vt:lpstr>
      <vt:lpstr>Angular 6 – Day 4</vt:lpstr>
      <vt:lpstr>Components Deep Dive / Routing</vt:lpstr>
      <vt:lpstr>Http Requests / Observables</vt:lpstr>
      <vt:lpstr>Angular 6 – Day 5</vt:lpstr>
      <vt:lpstr>Deployment / Authentication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VISHAL</dc:creator>
  <cp:lastModifiedBy>Tembhare, Anjulata</cp:lastModifiedBy>
  <cp:revision>264</cp:revision>
  <dcterms:created xsi:type="dcterms:W3CDTF">2017-07-28T13:43:20Z</dcterms:created>
  <dcterms:modified xsi:type="dcterms:W3CDTF">2019-02-14T16:30:39Z</dcterms:modified>
</cp:coreProperties>
</file>