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6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56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3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8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6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FB66-4302-C551-2D27-29EBF6EC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PL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ECE0-A082-81CF-8890-7B26F14C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PL"/>
              <a:t>Tomasz Starakiewicz</a:t>
            </a:r>
            <a:endParaRPr lang="en-PL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8727433-E754-5294-6144-A8DF50C7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1" r="5095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Problems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222A0-CB74-52D9-4EF9-F7AE2816B6FC}"/>
              </a:ext>
            </a:extLst>
          </p:cNvPr>
          <p:cNvSpPr/>
          <p:nvPr/>
        </p:nvSpPr>
        <p:spPr>
          <a:xfrm>
            <a:off x="1273996" y="3069405"/>
            <a:ext cx="2578814" cy="14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dirty="0"/>
              <a:t>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23CC1-E1B5-CB1E-5E2A-E2369C9A996A}"/>
              </a:ext>
            </a:extLst>
          </p:cNvPr>
          <p:cNvSpPr/>
          <p:nvPr/>
        </p:nvSpPr>
        <p:spPr>
          <a:xfrm>
            <a:off x="7169651" y="3069405"/>
            <a:ext cx="2578814" cy="14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dirty="0"/>
              <a:t>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15C42-2F05-1B73-56CF-2599DDFB9E4E}"/>
              </a:ext>
            </a:extLst>
          </p:cNvPr>
          <p:cNvSpPr txBox="1"/>
          <p:nvPr/>
        </p:nvSpPr>
        <p:spPr>
          <a:xfrm>
            <a:off x="1207214" y="4884743"/>
            <a:ext cx="271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Sentiment analysis on Yelp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D6AE4-10DC-CE58-69CF-516B785A5BCF}"/>
              </a:ext>
            </a:extLst>
          </p:cNvPr>
          <p:cNvSpPr txBox="1"/>
          <p:nvPr/>
        </p:nvSpPr>
        <p:spPr>
          <a:xfrm>
            <a:off x="7102869" y="4884743"/>
            <a:ext cx="271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Sentiment analysis on Yelp dataset</a:t>
            </a:r>
          </a:p>
        </p:txBody>
      </p:sp>
    </p:spTree>
    <p:extLst>
      <p:ext uri="{BB962C8B-B14F-4D97-AF65-F5344CB8AC3E}">
        <p14:creationId xmlns:p14="http://schemas.microsoft.com/office/powerpoint/2010/main" val="2459818727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Bierstadt</vt:lpstr>
      <vt:lpstr>BevelVTI</vt:lpstr>
      <vt:lpstr>Machine Learning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Tomasz Starakiewicz</dc:creator>
  <cp:lastModifiedBy>Tomasz Starakiewicz</cp:lastModifiedBy>
  <cp:revision>1</cp:revision>
  <dcterms:created xsi:type="dcterms:W3CDTF">2023-02-28T15:04:34Z</dcterms:created>
  <dcterms:modified xsi:type="dcterms:W3CDTF">2023-03-01T09:14:09Z</dcterms:modified>
</cp:coreProperties>
</file>