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00" d="100"/>
          <a:sy n="100" d="100"/>
        </p:scale>
        <p:origin x="8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D53F6F6-4D67-CDE8-1F50-E1923BE6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1609727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28" y="6252077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3" r:id="rId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FB66-4302-C551-2D27-29EBF6EC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PL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ECE0-A082-81CF-8890-7B26F14C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PL"/>
              <a:t>Tomasz Starakiewicz</a:t>
            </a:r>
            <a:endParaRPr lang="en-PL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8727433-E754-5294-6144-A8DF50C7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1" r="5095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tasks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222A0-CB74-52D9-4EF9-F7AE2816B6FC}"/>
              </a:ext>
            </a:extLst>
          </p:cNvPr>
          <p:cNvSpPr/>
          <p:nvPr/>
        </p:nvSpPr>
        <p:spPr>
          <a:xfrm>
            <a:off x="7370876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2400" dirty="0"/>
              <a:t>Classification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032C0AC-3B85-6EDC-19DE-EA328766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124" y="2260611"/>
            <a:ext cx="669096" cy="66909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56993-9048-5185-D567-367AB6D032EA}"/>
              </a:ext>
            </a:extLst>
          </p:cNvPr>
          <p:cNvSpPr/>
          <p:nvPr/>
        </p:nvSpPr>
        <p:spPr>
          <a:xfrm>
            <a:off x="2413948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Regression</a:t>
            </a:r>
            <a:endParaRPr lang="en-PL" sz="240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D6FCEE2-2E4F-C007-C192-0472A4B8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48" y="2260611"/>
            <a:ext cx="669096" cy="6690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3725F0D-4305-4C28-1C28-84E44F0B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238" y="4086225"/>
            <a:ext cx="1797574" cy="179757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C2A4CC1-9364-302C-2B26-D91A12A8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010" y="4091646"/>
            <a:ext cx="1499114" cy="14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797BC9-4B3B-4062-48EF-8472FFF6BB6F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used car price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52252-DDFB-0123-38E4-1F68FE129503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9683E4-FECF-25E8-09DD-0F2D4761EC1C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Price seller’s car – avoid underpricing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bargains for the buyer</a:t>
            </a:r>
            <a:endParaRPr lang="en-P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E9696C-6353-6899-5691-7A970C36F218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Scraped used car listings from UK marketplaces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15316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Listed price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09357" y="2004609"/>
            <a:ext cx="6973018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Production year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843789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Mileage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9278221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Vehicle tax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9357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Miles per gallon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843789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Engine size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9278221" y="376682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Transmission</a:t>
            </a:r>
            <a:endParaRPr lang="en-PL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843789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Fuel type</a:t>
            </a:r>
            <a:endParaRPr lang="en-PL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409357" y="597050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6843789" y="597050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Categorical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5920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numeric variables</a:t>
            </a:r>
            <a:endParaRPr lang="en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FA7E4-D528-5198-1FFA-C4355111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192073"/>
            <a:ext cx="11172825" cy="2473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85D90F-ECAE-0EBD-0990-A1D7E845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5086350"/>
            <a:ext cx="3695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categorical variables </a:t>
            </a:r>
            <a:endParaRPr lang="en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718F-97EF-A83B-06B5-3131CD52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5" y="2343150"/>
            <a:ext cx="3596108" cy="3573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67ED2-3905-0931-CC2E-81C21D44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34" y="2343150"/>
            <a:ext cx="3581341" cy="3573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A649E-EEAB-14D1-CC21-8B460FA7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187028"/>
            <a:ext cx="385421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809A2E-D655-22B2-A7DD-95CAA189726D}"/>
              </a:ext>
            </a:extLst>
          </p:cNvPr>
          <p:cNvSpPr/>
          <p:nvPr/>
        </p:nvSpPr>
        <p:spPr>
          <a:xfrm>
            <a:off x="2456732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Models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64060-C226-E9BA-B47E-DCE27A3718D6}"/>
              </a:ext>
            </a:extLst>
          </p:cNvPr>
          <p:cNvSpPr/>
          <p:nvPr/>
        </p:nvSpPr>
        <p:spPr>
          <a:xfrm>
            <a:off x="6943007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Performance metrics</a:t>
            </a:r>
            <a:endParaRPr lang="en-PL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7BC206-49EC-F965-022C-70E4CEB57797}"/>
              </a:ext>
            </a:extLst>
          </p:cNvPr>
          <p:cNvSpPr/>
          <p:nvPr/>
        </p:nvSpPr>
        <p:spPr>
          <a:xfrm>
            <a:off x="6943007" y="3747684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MAPE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EE24D1-ED78-041D-730B-F2973233EDDE}"/>
              </a:ext>
            </a:extLst>
          </p:cNvPr>
          <p:cNvSpPr/>
          <p:nvPr/>
        </p:nvSpPr>
        <p:spPr>
          <a:xfrm>
            <a:off x="6943007" y="50811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RMSE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90B29-1471-B092-91D2-1E97950DD857}"/>
              </a:ext>
            </a:extLst>
          </p:cNvPr>
          <p:cNvSpPr/>
          <p:nvPr/>
        </p:nvSpPr>
        <p:spPr>
          <a:xfrm>
            <a:off x="6943007" y="4418705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MAE</a:t>
            </a:r>
            <a:endParaRPr lang="en-PL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888A46-66A8-0F33-7780-8F616B7F170E}"/>
              </a:ext>
            </a:extLst>
          </p:cNvPr>
          <p:cNvSpPr/>
          <p:nvPr/>
        </p:nvSpPr>
        <p:spPr>
          <a:xfrm>
            <a:off x="2456732" y="37476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Linear regression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D13631-7021-E873-2529-FDDD532F375D}"/>
              </a:ext>
            </a:extLst>
          </p:cNvPr>
          <p:cNvSpPr/>
          <p:nvPr/>
        </p:nvSpPr>
        <p:spPr>
          <a:xfrm>
            <a:off x="2456732" y="5081184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XGBoost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72BF5-EAC6-C7A1-C8CE-785F473DB73A}"/>
              </a:ext>
            </a:extLst>
          </p:cNvPr>
          <p:cNvSpPr/>
          <p:nvPr/>
        </p:nvSpPr>
        <p:spPr>
          <a:xfrm>
            <a:off x="2456732" y="4418705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Random Forest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4F651-3785-9F1A-7CA9-12053A3B723E}"/>
              </a:ext>
            </a:extLst>
          </p:cNvPr>
          <p:cNvSpPr/>
          <p:nvPr/>
        </p:nvSpPr>
        <p:spPr>
          <a:xfrm>
            <a:off x="2456732" y="5743663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Neural network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2029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014D7-A914-F5C1-ED40-98CBF2251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"/>
          <a:stretch/>
        </p:blipFill>
        <p:spPr>
          <a:xfrm>
            <a:off x="314126" y="1984230"/>
            <a:ext cx="8953836" cy="20478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686B3-2FF6-52EC-FDB3-07B2816F364E}"/>
              </a:ext>
            </a:extLst>
          </p:cNvPr>
          <p:cNvSpPr/>
          <p:nvPr/>
        </p:nvSpPr>
        <p:spPr>
          <a:xfrm>
            <a:off x="3254956" y="4229761"/>
            <a:ext cx="2915368" cy="103949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5-fold cross-validation, with transformations trained separately on each split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4180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P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E463DE-3C3E-8E44-6DA7-85723760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1599"/>
              </p:ext>
            </p:extLst>
          </p:nvPr>
        </p:nvGraphicFramePr>
        <p:xfrm>
          <a:off x="1365250" y="2938991"/>
          <a:ext cx="8127999" cy="2214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560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83485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68105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5699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2625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914919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8921136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Training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61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1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5435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117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Bierstadt</vt:lpstr>
      <vt:lpstr>BevelVTI</vt:lpstr>
      <vt:lpstr>Machine Learning</vt:lpstr>
      <vt:lpstr>Machine learning tasks</vt:lpstr>
      <vt:lpstr>Regression task</vt:lpstr>
      <vt:lpstr>Features available</vt:lpstr>
      <vt:lpstr>EDA – numeric variables</vt:lpstr>
      <vt:lpstr>EDA – categorical variables </vt:lpstr>
      <vt:lpstr>Modelling</vt:lpstr>
      <vt:lpstr>Validation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Tomasz Starakiewicz</dc:creator>
  <cp:lastModifiedBy>Starakiewicz, Tomasz</cp:lastModifiedBy>
  <cp:revision>3</cp:revision>
  <dcterms:created xsi:type="dcterms:W3CDTF">2023-02-28T15:04:34Z</dcterms:created>
  <dcterms:modified xsi:type="dcterms:W3CDTF">2023-03-01T10:19:05Z</dcterms:modified>
</cp:coreProperties>
</file>