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8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D53F6F6-4D67-CDE8-1F50-E1923BE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1609727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28" y="6252077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3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484175-6C7C-3DDC-8878-0A46313904C6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0CBE7-86C8-6B75-278D-7AD7F5937382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7A1A5E-36D9-B7E5-DD6A-E83B59384ABA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diabetics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CD8051-87C1-4C54-7818-DB3E2038F08D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1DEE65-2DD1-ACB6-828E-E109F28DDAD9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individuals at-risk with limited data (survey responses)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1B4081-283F-E578-48C6-DF7251CA6DB0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Behavioral Risk Factor Surveillance System – national survey ran by CDC</a:t>
            </a:r>
            <a:endParaRPr lang="en-PL" dirty="0"/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5D2CE0-0410-E86A-039C-84763EBD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597" y="2623734"/>
            <a:ext cx="2184777" cy="21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93491" y="199247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Diabetes present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22491" y="1992479"/>
            <a:ext cx="6973018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BMI</a:t>
            </a:r>
            <a:endParaRPr lang="en-PL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09600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Physical activity</a:t>
            </a:r>
            <a:endParaRPr lang="en-PL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7783155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</a:t>
            </a:r>
            <a:endParaRPr lang="en-PL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Income</a:t>
            </a:r>
            <a:endParaRPr lang="en-PL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09600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blood pressure</a:t>
            </a:r>
            <a:endParaRPr lang="en-PL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7783155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fruit</a:t>
            </a:r>
            <a:endParaRPr lang="en-P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Heart disease</a:t>
            </a:r>
            <a:endParaRPr lang="en-P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096000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Recent physical activity</a:t>
            </a:r>
            <a:endParaRPr lang="en-P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79348" y="5419446"/>
            <a:ext cx="1406602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479348" y="4858601"/>
            <a:ext cx="1406602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Binary</a:t>
            </a:r>
            <a:endParaRPr lang="en-PL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A0253-9175-197F-91A6-D5D4BED950D9}"/>
              </a:ext>
            </a:extLst>
          </p:cNvPr>
          <p:cNvSpPr/>
          <p:nvPr/>
        </p:nvSpPr>
        <p:spPr>
          <a:xfrm>
            <a:off x="479348" y="6001601"/>
            <a:ext cx="1406602" cy="488314"/>
          </a:xfrm>
          <a:prstGeom prst="roundRect">
            <a:avLst/>
          </a:prstGeom>
          <a:solidFill>
            <a:srgbClr val="CCFFCC"/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Ordinal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71A37-DE27-F7D4-D952-EC2B9C21609F}"/>
              </a:ext>
            </a:extLst>
          </p:cNvPr>
          <p:cNvSpPr/>
          <p:nvPr/>
        </p:nvSpPr>
        <p:spPr>
          <a:xfrm>
            <a:off x="7783155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cholesterol</a:t>
            </a:r>
            <a:endParaRPr lang="en-PL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7E540-677B-A785-28DC-ADD96A79DD06}"/>
              </a:ext>
            </a:extLst>
          </p:cNvPr>
          <p:cNvSpPr/>
          <p:nvPr/>
        </p:nvSpPr>
        <p:spPr>
          <a:xfrm>
            <a:off x="4409357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Cholesterol was checked</a:t>
            </a:r>
            <a:endParaRPr lang="en-P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3802A1-9EAE-5A0F-E5FA-F3BB88BBF5FC}"/>
              </a:ext>
            </a:extLst>
          </p:cNvPr>
          <p:cNvSpPr/>
          <p:nvPr/>
        </p:nvSpPr>
        <p:spPr>
          <a:xfrm>
            <a:off x="609600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Smoker</a:t>
            </a:r>
            <a:endParaRPr lang="en-P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C62E95-5B72-E6AE-4CC5-F78BCDDCE9EF}"/>
              </a:ext>
            </a:extLst>
          </p:cNvPr>
          <p:cNvSpPr/>
          <p:nvPr/>
        </p:nvSpPr>
        <p:spPr>
          <a:xfrm>
            <a:off x="7783155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Stroke</a:t>
            </a:r>
            <a:endParaRPr lang="en-PL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0CF371-D50F-B3C9-8BFB-454EC235E621}"/>
              </a:ext>
            </a:extLst>
          </p:cNvPr>
          <p:cNvSpPr/>
          <p:nvPr/>
        </p:nvSpPr>
        <p:spPr>
          <a:xfrm>
            <a:off x="4409357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vegetables</a:t>
            </a:r>
            <a:endParaRPr lang="en-PL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F8AC69-B97D-A782-8D7D-319477BE5654}"/>
              </a:ext>
            </a:extLst>
          </p:cNvPr>
          <p:cNvSpPr/>
          <p:nvPr/>
        </p:nvSpPr>
        <p:spPr>
          <a:xfrm>
            <a:off x="6096000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Heavy alcohol consumption</a:t>
            </a:r>
            <a:endParaRPr lang="en-PL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D8B243-FBE6-A7E5-2A46-1ACDF29B499B}"/>
              </a:ext>
            </a:extLst>
          </p:cNvPr>
          <p:cNvSpPr/>
          <p:nvPr/>
        </p:nvSpPr>
        <p:spPr>
          <a:xfrm>
            <a:off x="7783155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Has health coverage</a:t>
            </a:r>
            <a:endParaRPr lang="en-PL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ABDDF4-DEC0-208E-37B0-C36B7523A87C}"/>
              </a:ext>
            </a:extLst>
          </p:cNvPr>
          <p:cNvSpPr/>
          <p:nvPr/>
        </p:nvSpPr>
        <p:spPr>
          <a:xfrm>
            <a:off x="9470310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Didn’t see doctor because of cost</a:t>
            </a:r>
            <a:endParaRPr lang="en-PL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0C1267-64D8-FFD1-629C-8FB3ABB38C5A}"/>
              </a:ext>
            </a:extLst>
          </p:cNvPr>
          <p:cNvSpPr/>
          <p:nvPr/>
        </p:nvSpPr>
        <p:spPr>
          <a:xfrm>
            <a:off x="4409357" y="6134018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General heatlh</a:t>
            </a:r>
            <a:endParaRPr lang="en-PL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0A555B-61FC-7D77-CC0D-0D6A63B691B1}"/>
              </a:ext>
            </a:extLst>
          </p:cNvPr>
          <p:cNvSpPr/>
          <p:nvPr/>
        </p:nvSpPr>
        <p:spPr>
          <a:xfrm>
            <a:off x="947031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Days of poor mental health</a:t>
            </a:r>
            <a:endParaRPr lang="en-PL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80E9D6-E665-F473-AC8D-E603CFEB388C}"/>
              </a:ext>
            </a:extLst>
          </p:cNvPr>
          <p:cNvSpPr/>
          <p:nvPr/>
        </p:nvSpPr>
        <p:spPr>
          <a:xfrm>
            <a:off x="947031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Difficulty walking</a:t>
            </a:r>
            <a:endParaRPr lang="en-PL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2AD283-93B3-9A4C-C116-16D2A5A5A63C}"/>
              </a:ext>
            </a:extLst>
          </p:cNvPr>
          <p:cNvSpPr/>
          <p:nvPr/>
        </p:nvSpPr>
        <p:spPr>
          <a:xfrm>
            <a:off x="947031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male</a:t>
            </a:r>
            <a:endParaRPr lang="en-P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9F82A1-9857-64B0-2F5D-ACDAEA9EC955}"/>
              </a:ext>
            </a:extLst>
          </p:cNvPr>
          <p:cNvSpPr/>
          <p:nvPr/>
        </p:nvSpPr>
        <p:spPr>
          <a:xfrm>
            <a:off x="9470310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Education</a:t>
            </a:r>
            <a:endParaRPr lang="en-PL" sz="1400" dirty="0"/>
          </a:p>
        </p:txBody>
      </p:sp>
    </p:spTree>
    <p:extLst>
      <p:ext uri="{BB962C8B-B14F-4D97-AF65-F5344CB8AC3E}">
        <p14:creationId xmlns:p14="http://schemas.microsoft.com/office/powerpoint/2010/main" val="278524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tasks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7370876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2400" dirty="0"/>
              <a:t>Classification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032C0AC-3B85-6EDC-19DE-EA3287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124" y="2260611"/>
            <a:ext cx="669096" cy="669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56993-9048-5185-D567-367AB6D032EA}"/>
              </a:ext>
            </a:extLst>
          </p:cNvPr>
          <p:cNvSpPr/>
          <p:nvPr/>
        </p:nvSpPr>
        <p:spPr>
          <a:xfrm>
            <a:off x="2413948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Regression</a:t>
            </a:r>
            <a:endParaRPr lang="en-PL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D6FCEE2-2E4F-C007-C192-0472A4B8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48" y="2260611"/>
            <a:ext cx="669096" cy="6690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725F0D-4305-4C28-1C28-84E44F0B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38" y="4086225"/>
            <a:ext cx="1797574" cy="1797574"/>
          </a:xfrm>
          <a:prstGeom prst="rect">
            <a:avLst/>
          </a:prstGeom>
        </p:spPr>
      </p:pic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095636-84ED-BF6D-9B58-163A9F55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48" y="4187765"/>
            <a:ext cx="1451352" cy="14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97BC9-4B3B-4062-48EF-8472FFF6BB6F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used car price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52252-DDFB-0123-38E4-1F68FE129503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683E4-FECF-25E8-09DD-0F2D4761EC1C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Price seller’s car – avoid underpricing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bargains for the buyer</a:t>
            </a:r>
            <a:endParaRPr lang="en-P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9696C-6353-6899-5691-7A970C36F218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Scraped used car listings from UK marketplaces</a:t>
            </a:r>
            <a:endParaRPr lang="en-PL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F3B6EC-0F1C-515D-D2CE-3D94C2C0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41" y="2731160"/>
            <a:ext cx="2255834" cy="22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Listed price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09357" y="2004609"/>
            <a:ext cx="6973018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Production year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843789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Mileage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9278221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Vehicle tax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Miles per gallon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843789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Engine size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9278221" y="376682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Transmission</a:t>
            </a:r>
            <a:endParaRPr lang="en-P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843789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Fuel type</a:t>
            </a:r>
            <a:endParaRPr lang="en-P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409357" y="597050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6843789" y="597050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Categorical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5920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FA7E4-D528-5198-1FFA-C4355111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92073"/>
            <a:ext cx="11172825" cy="247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5D90F-ECAE-0EBD-0990-A1D7E845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5086350"/>
            <a:ext cx="369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categorical variables </a:t>
            </a:r>
            <a:endParaRPr lang="en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718F-97EF-A83B-06B5-3131CD52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5" y="2343150"/>
            <a:ext cx="3596108" cy="357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67ED2-3905-0931-CC2E-81C21D44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34" y="2343150"/>
            <a:ext cx="3581341" cy="357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649E-EEAB-14D1-CC21-8B460FA7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187028"/>
            <a:ext cx="3854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MAPE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E24D1-ED78-041D-730B-F2973233EDDE}"/>
              </a:ext>
            </a:extLst>
          </p:cNvPr>
          <p:cNvSpPr/>
          <p:nvPr/>
        </p:nvSpPr>
        <p:spPr>
          <a:xfrm>
            <a:off x="6943007" y="50811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RMSE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MAE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Linear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0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14D7-A914-F5C1-ED40-98CBF225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"/>
          <a:stretch/>
        </p:blipFill>
        <p:spPr>
          <a:xfrm>
            <a:off x="3457957" y="1884277"/>
            <a:ext cx="8124443" cy="18581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42B54-DD17-A8E4-DF7B-AE1C37E8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15" y="5046806"/>
            <a:ext cx="76295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0A7EC-0F59-A9F5-ABF7-E33020D7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15" y="5744801"/>
            <a:ext cx="5514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70688"/>
              </p:ext>
            </p:extLst>
          </p:nvPr>
        </p:nvGraphicFramePr>
        <p:xfrm>
          <a:off x="1365250" y="2938991"/>
          <a:ext cx="8127999" cy="2214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9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892113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2,276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2,155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54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243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BevelVTI</vt:lpstr>
      <vt:lpstr>Machine Learning</vt:lpstr>
      <vt:lpstr>Machine learning tasks</vt:lpstr>
      <vt:lpstr>Regression task</vt:lpstr>
      <vt:lpstr>Features available</vt:lpstr>
      <vt:lpstr>EDA – numeric variables</vt:lpstr>
      <vt:lpstr>EDA – categorical variables </vt:lpstr>
      <vt:lpstr>Modelling</vt:lpstr>
      <vt:lpstr>Tuning and validation</vt:lpstr>
      <vt:lpstr>Results</vt:lpstr>
      <vt:lpstr>Classification task</vt:lpstr>
      <vt:lpstr>Features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Starakiewicz, Tomasz</cp:lastModifiedBy>
  <cp:revision>6</cp:revision>
  <dcterms:created xsi:type="dcterms:W3CDTF">2023-02-28T15:04:34Z</dcterms:created>
  <dcterms:modified xsi:type="dcterms:W3CDTF">2023-03-01T12:08:39Z</dcterms:modified>
</cp:coreProperties>
</file>