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240" y="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F112-AAFC-4370-BC37-D096001BCF13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4A7-8FF7-40E2-8411-BBB5C2576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65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F112-AAFC-4370-BC37-D096001BCF13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4A7-8FF7-40E2-8411-BBB5C2576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29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F112-AAFC-4370-BC37-D096001BCF13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4A7-8FF7-40E2-8411-BBB5C2576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4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F112-AAFC-4370-BC37-D096001BCF13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4A7-8FF7-40E2-8411-BBB5C2576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24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F112-AAFC-4370-BC37-D096001BCF13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4A7-8FF7-40E2-8411-BBB5C2576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67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F112-AAFC-4370-BC37-D096001BCF13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4A7-8FF7-40E2-8411-BBB5C2576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44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F112-AAFC-4370-BC37-D096001BCF13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4A7-8FF7-40E2-8411-BBB5C2576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49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F112-AAFC-4370-BC37-D096001BCF13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4A7-8FF7-40E2-8411-BBB5C2576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6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F112-AAFC-4370-BC37-D096001BCF13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4A7-8FF7-40E2-8411-BBB5C2576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4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F112-AAFC-4370-BC37-D096001BCF13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4A7-8FF7-40E2-8411-BBB5C2576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04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F112-AAFC-4370-BC37-D096001BCF13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4A7-8FF7-40E2-8411-BBB5C2576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0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2F112-AAFC-4370-BC37-D096001BCF13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564A7-8FF7-40E2-8411-BBB5C2576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76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7584" y="2060848"/>
            <a:ext cx="6400800" cy="864096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프로젝트 명</a:t>
            </a:r>
            <a:r>
              <a:rPr lang="en-US" altLang="ko-KR" b="1" dirty="0" smtClean="0">
                <a:solidFill>
                  <a:schemeClr val="bg1"/>
                </a:solidFill>
              </a:rPr>
              <a:t>: soodam_2team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698214" y="285293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600" b="1" dirty="0" smtClean="0"/>
              <a:t>2</a:t>
            </a:r>
            <a:r>
              <a:rPr lang="ko-KR" altLang="en-US" sz="6600" b="1" dirty="0" smtClean="0"/>
              <a:t>조</a:t>
            </a:r>
            <a:endParaRPr lang="ko-KR" altLang="en-US" sz="6600" b="1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371600" y="4293096"/>
            <a:ext cx="640080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solidFill>
                  <a:schemeClr val="tx1"/>
                </a:solidFill>
              </a:rPr>
              <a:t>이준미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이다경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윤선주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26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647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63888" y="120742"/>
            <a:ext cx="2239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AppleSDGothicNeoEB00" pitchFamily="2" charset="-127"/>
                <a:ea typeface="AppleSDGothicNeoEB00" pitchFamily="2" charset="-127"/>
              </a:rPr>
              <a:t>역할</a:t>
            </a:r>
            <a:r>
              <a:rPr lang="ko-KR" altLang="en-US" sz="2800" b="1" dirty="0" smtClean="0">
                <a:solidFill>
                  <a:schemeClr val="bg1"/>
                </a:solidFill>
                <a:latin typeface="AppleSDGothicNeoEB00" pitchFamily="2" charset="-127"/>
                <a:ea typeface="AppleSDGothicNeoEB00" pitchFamily="2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AppleSDGothicNeoEB00" pitchFamily="2" charset="-127"/>
                <a:ea typeface="AppleSDGothicNeoEB00" pitchFamily="2" charset="-127"/>
              </a:rPr>
              <a:t>분담 과정</a:t>
            </a:r>
            <a:endParaRPr lang="ko-KR" altLang="en-US" sz="2800" dirty="0">
              <a:solidFill>
                <a:schemeClr val="bg1"/>
              </a:solidFill>
              <a:latin typeface="AppleSDGothicNeoEB00" pitchFamily="2" charset="-127"/>
              <a:ea typeface="AppleSDGothicNeoEB00" pitchFamily="2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56510" y="2104009"/>
            <a:ext cx="6336704" cy="3168352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594735" y="2104009"/>
            <a:ext cx="34825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 flipV="1">
            <a:off x="1871118" y="2065327"/>
            <a:ext cx="117440" cy="12534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55161" y="224802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시작</a:t>
            </a:r>
            <a:endParaRPr lang="ko-KR" altLang="en-US" sz="105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68478" y="1562774"/>
            <a:ext cx="15568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전체</a:t>
            </a:r>
            <a:endParaRPr lang="en-US" altLang="ko-KR" sz="1100" b="1" dirty="0" smtClean="0"/>
          </a:p>
          <a:p>
            <a:pPr algn="ctr"/>
            <a:r>
              <a:rPr lang="ko-KR" altLang="en-US" sz="1000" dirty="0" err="1" smtClean="0"/>
              <a:t>리뉴얼</a:t>
            </a:r>
            <a:r>
              <a:rPr lang="ko-KR" altLang="en-US" sz="1000" dirty="0" smtClean="0"/>
              <a:t> 홈페이지 정하</a:t>
            </a:r>
            <a:r>
              <a:rPr lang="ko-KR" altLang="en-US" sz="1000" dirty="0"/>
              <a:t>기</a:t>
            </a:r>
            <a:endParaRPr lang="en-US" altLang="ko-KR" sz="1000" dirty="0" smtClean="0"/>
          </a:p>
        </p:txBody>
      </p:sp>
      <p:sp>
        <p:nvSpPr>
          <p:cNvPr id="13" name="타원 12"/>
          <p:cNvSpPr/>
          <p:nvPr/>
        </p:nvSpPr>
        <p:spPr>
          <a:xfrm flipV="1">
            <a:off x="3802047" y="2044300"/>
            <a:ext cx="117440" cy="12534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146469" y="1563046"/>
            <a:ext cx="14285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전체</a:t>
            </a:r>
            <a:endParaRPr lang="en-US" altLang="ko-KR" sz="1100" b="1" dirty="0" smtClean="0"/>
          </a:p>
          <a:p>
            <a:pPr algn="ctr"/>
            <a:r>
              <a:rPr lang="ko-KR" altLang="en-US" sz="1000" dirty="0" err="1" smtClean="0"/>
              <a:t>리뉴얼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시안 구상하기</a:t>
            </a:r>
            <a:endParaRPr lang="en-US" altLang="ko-KR" sz="1000" dirty="0" smtClean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505179" y="2104009"/>
            <a:ext cx="34825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69658" y="1423835"/>
            <a:ext cx="1473480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err="1" smtClean="0"/>
              <a:t>이다경</a:t>
            </a:r>
            <a:endParaRPr lang="en-US" altLang="ko-KR" sz="1100" b="1" dirty="0" smtClean="0"/>
          </a:p>
          <a:p>
            <a:pPr algn="ctr"/>
            <a:r>
              <a:rPr lang="ko-KR" altLang="en-US" sz="1000" dirty="0" smtClean="0"/>
              <a:t>메인 </a:t>
            </a:r>
            <a:r>
              <a:rPr lang="ko-KR" altLang="en-US" sz="1000" dirty="0" err="1" smtClean="0"/>
              <a:t>베너</a:t>
            </a:r>
            <a:r>
              <a:rPr lang="ko-KR" altLang="en-US" sz="1000" dirty="0" smtClean="0"/>
              <a:t> 제작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및 </a:t>
            </a:r>
            <a:r>
              <a:rPr lang="ko-KR" altLang="en-US" sz="1000" dirty="0" err="1" smtClean="0"/>
              <a:t>컨텐츠</a:t>
            </a:r>
            <a:r>
              <a:rPr lang="ko-KR" altLang="en-US" sz="1000" dirty="0" smtClean="0"/>
              <a:t> 이미지 수집</a:t>
            </a:r>
            <a:endParaRPr lang="en-US" altLang="ko-KR" sz="1000" dirty="0" smtClean="0"/>
          </a:p>
        </p:txBody>
      </p:sp>
      <p:sp>
        <p:nvSpPr>
          <p:cNvPr id="17" name="타원 16"/>
          <p:cNvSpPr/>
          <p:nvPr/>
        </p:nvSpPr>
        <p:spPr>
          <a:xfrm flipV="1">
            <a:off x="5588958" y="2044300"/>
            <a:ext cx="117440" cy="12534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21982" y="1423835"/>
            <a:ext cx="1043876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윤선주</a:t>
            </a:r>
            <a:endParaRPr lang="en-US" altLang="ko-KR" sz="1100" b="1" dirty="0" smtClean="0"/>
          </a:p>
          <a:p>
            <a:pPr algn="ctr"/>
            <a:r>
              <a:rPr lang="ko-KR" altLang="en-US" sz="1000" dirty="0" smtClean="0"/>
              <a:t>아이콘 제작 및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띠배너</a:t>
            </a:r>
            <a:r>
              <a:rPr lang="ko-KR" altLang="en-US" sz="1000" dirty="0" smtClean="0"/>
              <a:t> 제작</a:t>
            </a:r>
            <a:endParaRPr lang="en-US" altLang="ko-KR" sz="1000" dirty="0" smtClean="0"/>
          </a:p>
        </p:txBody>
      </p:sp>
      <p:sp>
        <p:nvSpPr>
          <p:cNvPr id="19" name="타원 18"/>
          <p:cNvSpPr/>
          <p:nvPr/>
        </p:nvSpPr>
        <p:spPr>
          <a:xfrm flipV="1">
            <a:off x="7257026" y="2044300"/>
            <a:ext cx="117440" cy="12534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373724" y="2108525"/>
            <a:ext cx="34825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7893214" y="2572061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 flipV="1">
            <a:off x="7822674" y="3625512"/>
            <a:ext cx="117440" cy="12534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919589" y="3372145"/>
            <a:ext cx="190308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err="1" smtClean="0"/>
              <a:t>이준미</a:t>
            </a:r>
            <a:endParaRPr lang="en-US" altLang="ko-KR" sz="1100" b="1" dirty="0" smtClean="0"/>
          </a:p>
          <a:p>
            <a:pPr algn="ctr"/>
            <a:r>
              <a:rPr lang="ko-KR" altLang="en-US" sz="1000" dirty="0" smtClean="0"/>
              <a:t>전체적 리드 및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작품 취합하여 시안 최종 제작</a:t>
            </a:r>
            <a:endParaRPr lang="en-US" altLang="ko-KR" sz="1000" dirty="0" smtClean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893214" y="436510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 flipV="1">
            <a:off x="7315746" y="5209688"/>
            <a:ext cx="117440" cy="12534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487045" y="5443805"/>
            <a:ext cx="17748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전체</a:t>
            </a:r>
            <a:endParaRPr lang="en-US" altLang="ko-KR" sz="1100" b="1" dirty="0" smtClean="0"/>
          </a:p>
          <a:p>
            <a:pPr algn="ctr"/>
            <a:r>
              <a:rPr lang="ko-KR" altLang="en-US" sz="1000" dirty="0" smtClean="0"/>
              <a:t>각자 파트 나눠서 코딩 시작</a:t>
            </a:r>
            <a:endParaRPr lang="en-US" altLang="ko-KR" sz="1000" dirty="0" smtClean="0"/>
          </a:p>
        </p:txBody>
      </p:sp>
      <p:sp>
        <p:nvSpPr>
          <p:cNvPr id="28" name="타원 27"/>
          <p:cNvSpPr/>
          <p:nvPr/>
        </p:nvSpPr>
        <p:spPr>
          <a:xfrm flipV="1">
            <a:off x="2745262" y="5218313"/>
            <a:ext cx="117440" cy="12534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247355" y="5443805"/>
            <a:ext cx="177484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전체</a:t>
            </a:r>
            <a:endParaRPr lang="en-US" altLang="ko-KR" sz="1100" b="1" dirty="0" smtClean="0"/>
          </a:p>
          <a:p>
            <a:pPr algn="ctr"/>
            <a:r>
              <a:rPr lang="ko-KR" altLang="en-US" sz="1000" dirty="0" smtClean="0"/>
              <a:t>안 되는 부분 서로 의논하며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각자 맡은 부분 코드 완성</a:t>
            </a:r>
            <a:endParaRPr lang="en-US" altLang="ko-KR" sz="1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701757" y="5441709"/>
            <a:ext cx="22044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err="1" smtClean="0"/>
              <a:t>이준미</a:t>
            </a:r>
            <a:endParaRPr lang="en-US" altLang="ko-KR" sz="1100" b="1" dirty="0" smtClean="0"/>
          </a:p>
          <a:p>
            <a:pPr algn="ctr"/>
            <a:r>
              <a:rPr lang="ko-KR" altLang="en-US" sz="1000" dirty="0" smtClean="0"/>
              <a:t>팀원 파일 취합하여 코드 최종 완성</a:t>
            </a:r>
            <a:endParaRPr lang="en-US" altLang="ko-KR" sz="1000" dirty="0" smtClean="0"/>
          </a:p>
        </p:txBody>
      </p:sp>
      <p:sp>
        <p:nvSpPr>
          <p:cNvPr id="32" name="타원 31"/>
          <p:cNvSpPr/>
          <p:nvPr/>
        </p:nvSpPr>
        <p:spPr>
          <a:xfrm flipV="1">
            <a:off x="5076057" y="5218313"/>
            <a:ext cx="117440" cy="12534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6151628" y="5280985"/>
            <a:ext cx="3480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732196" y="5272360"/>
            <a:ext cx="3480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1988558" y="5265353"/>
            <a:ext cx="3480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 flipV="1">
            <a:off x="1497790" y="4599799"/>
            <a:ext cx="117440" cy="12534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697607" y="4365104"/>
            <a:ext cx="172996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전체</a:t>
            </a:r>
            <a:endParaRPr lang="en-US" altLang="ko-KR" sz="1100" b="1" dirty="0" smtClean="0"/>
          </a:p>
          <a:p>
            <a:pPr algn="ctr"/>
            <a:r>
              <a:rPr lang="ko-KR" altLang="en-US" sz="1000" dirty="0" smtClean="0"/>
              <a:t>프로젝트 공유를 위해 만든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깃허브에</a:t>
            </a:r>
            <a:r>
              <a:rPr lang="ko-KR" altLang="en-US" sz="1000" dirty="0" smtClean="0"/>
              <a:t> 최종 파일 업로드</a:t>
            </a:r>
            <a:endParaRPr lang="en-US" altLang="ko-KR" sz="1000" dirty="0" smtClean="0"/>
          </a:p>
        </p:txBody>
      </p:sp>
      <p:sp>
        <p:nvSpPr>
          <p:cNvPr id="39" name="타원 38"/>
          <p:cNvSpPr/>
          <p:nvPr/>
        </p:nvSpPr>
        <p:spPr>
          <a:xfrm flipV="1">
            <a:off x="1497790" y="3750857"/>
            <a:ext cx="117440" cy="12534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701757" y="3625512"/>
            <a:ext cx="7024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윤선주</a:t>
            </a:r>
            <a:endParaRPr lang="en-US" altLang="ko-KR" sz="1100" b="1" dirty="0" smtClean="0"/>
          </a:p>
          <a:p>
            <a:pPr algn="ctr"/>
            <a:r>
              <a:rPr lang="en-US" altLang="ko-KR" sz="1000" dirty="0" smtClean="0"/>
              <a:t>PPT </a:t>
            </a:r>
            <a:r>
              <a:rPr lang="ko-KR" altLang="en-US" sz="1000" dirty="0" smtClean="0"/>
              <a:t>제작</a:t>
            </a:r>
            <a:endParaRPr lang="en-US" altLang="ko-KR" sz="1000" dirty="0" smtClean="0"/>
          </a:p>
        </p:txBody>
      </p:sp>
      <p:sp>
        <p:nvSpPr>
          <p:cNvPr id="41" name="타원 40"/>
          <p:cNvSpPr/>
          <p:nvPr/>
        </p:nvSpPr>
        <p:spPr>
          <a:xfrm flipV="1">
            <a:off x="1519698" y="2752081"/>
            <a:ext cx="117440" cy="12534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662827" y="2683948"/>
            <a:ext cx="325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/>
              <a:t>끝</a:t>
            </a:r>
            <a:endParaRPr lang="en-US" altLang="ko-KR" sz="1100" b="1" dirty="0" smtClean="0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1556510" y="4068226"/>
            <a:ext cx="0" cy="3072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1556510" y="3088433"/>
            <a:ext cx="0" cy="3072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38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243</TotalTime>
  <Words>83</Words>
  <Application>Microsoft Office PowerPoint</Application>
  <PresentationFormat>화면 슬라이드 쇼(4:3)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2조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2조   이준미, 이다경, 윤선주</dc:title>
  <dc:creator>이준미</dc:creator>
  <cp:lastModifiedBy>이준미</cp:lastModifiedBy>
  <cp:revision>8</cp:revision>
  <dcterms:created xsi:type="dcterms:W3CDTF">2021-01-31T05:03:10Z</dcterms:created>
  <dcterms:modified xsi:type="dcterms:W3CDTF">2021-01-31T09:07:09Z</dcterms:modified>
</cp:coreProperties>
</file>