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0C03-ADB8-44D3-AAAB-556A46B0A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14077-D8E7-4D1E-844D-B1E07F826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AECA-B7BC-4A12-B795-F852739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5C65-D90A-4B70-A0D9-4118A044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D6BE-8F0C-43D9-A332-B2C0E910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79FA-D373-45BD-A95A-FF5D33FD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97BB8-4700-48BD-83BC-4141FC5B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7C36-CA43-48D2-9A30-366A9429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38BB-E2BE-4940-AE19-BD2ED151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4F4E-3A44-4FFD-91D7-15CB023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FC093-4978-4A0E-9710-2A7FFDB0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25D7A-F855-4023-ACA2-DBC04422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8E46-DC76-4886-802A-E5D3A6F3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155A-5A40-4AEE-915D-C884EA56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2427-04C1-450B-B37C-9D29FEE0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7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69BB-1BDD-46B1-9DA0-537D6139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12FB-6556-4DED-B907-FC8AE985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1F4E-E141-45D0-9FCE-FCEE7973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1911-F135-4238-9B9A-CDF19D7D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F032-F976-441A-8B3F-7E5B3497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0F1C-7C96-4B1E-9418-9C0CCE5D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AFE2-4CD1-4905-9247-2F38BB3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39FF-0D41-4102-AD1E-2C2B5B6C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C130-164E-4380-ABBE-6EE12B01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0240-440B-4937-A374-040571BE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B927-1B2E-4183-B633-8BC1878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0C16-F782-4642-824B-C79832D3F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B5BA2-2A24-4558-AF7E-BCB2811C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B2D99-EB4A-4172-92A4-26AB4E4F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52917-40C9-4EBF-A4B6-B3B3BB67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BD8D9-B0DC-4AA6-B04A-E9E19370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1994-BF6F-45A9-8601-AD881C13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0BF74-1434-462D-96AB-799CFFBA8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64D4-8678-4B74-940A-3C0E1366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366AD-3A9E-490D-B6CB-D54322D38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41B5B-F5CA-434C-9AB6-789B9A19C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6B81A-6DE8-4A96-BA49-F2D1285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25FB6-E4D2-4745-9245-C309253A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7887C-D8A3-4365-8502-AC165606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890-5B6D-4781-A764-2406731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8297-657C-429A-9BD3-ECFFAE00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70C2-EB83-41A5-95AB-7ABC4E0F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652C3-2F78-4D38-9ECC-94525C2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06295-EB15-4693-A7BE-A35E4E4E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2CAF5-F205-4100-AB72-6A9B786B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5EF4-DD83-4788-980D-B9B6D146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5BFC-3FF0-4B0F-A583-20EE7864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FB43-A51E-4A3C-B22B-2387F5BD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0E2B-87CF-4BD3-995A-B86D7CBA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322B1-3F02-4D1E-A2B1-342C25C4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49CF-BA54-401D-BD4D-C6A2B18D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E123-84AD-4D9D-B892-07251CA7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1208-F59C-49D1-BCB6-33FC2A9C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64CD9-AC47-48D5-85CB-73D73F104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9D55-9DD9-4012-8EA7-FF8E22F3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E2B2-E71E-4CB0-B96F-CDBC957A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6696-A8C9-4EAE-96D4-DBE14E05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F5DC-C4EA-41DF-9D3A-A7435DA2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6A06D-0232-4601-A558-4078A9C4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D10E-3FBC-4F25-9272-3DCA26DE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C498-4925-4DF2-A456-57DCBB196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2B1E-09E2-4BDC-A26B-57AE1327EAC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0A7B0-1726-42B5-9804-01CC8EB93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DC21-F703-4FCD-A83D-76C41F01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7483-4503-4060-947E-09844FFED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E4BF9FF-A9F9-4B9F-B020-0EB3003FCC9C}"/>
              </a:ext>
            </a:extLst>
          </p:cNvPr>
          <p:cNvGrpSpPr/>
          <p:nvPr/>
        </p:nvGrpSpPr>
        <p:grpSpPr>
          <a:xfrm>
            <a:off x="2480144" y="1666875"/>
            <a:ext cx="5829632" cy="3971920"/>
            <a:chOff x="2480144" y="1666875"/>
            <a:chExt cx="5829632" cy="397192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72C0C7-0ABB-4D4D-A662-44D954CC9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7901" y="1666875"/>
              <a:ext cx="3571875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B60A7F8-71A4-4F12-B58E-94A7A07699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9" t="10339" r="4410" b="10884"/>
            <a:stretch/>
          </p:blipFill>
          <p:spPr bwMode="auto">
            <a:xfrm>
              <a:off x="2480144" y="1743076"/>
              <a:ext cx="2275505" cy="147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575611F-06AE-4936-AD6C-F0D306FA97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2" t="11384" r="5010" b="10534"/>
            <a:stretch/>
          </p:blipFill>
          <p:spPr bwMode="auto">
            <a:xfrm>
              <a:off x="5005389" y="3481958"/>
              <a:ext cx="3280646" cy="2156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37A417-B508-45A5-AB9F-67F516D2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2700" y="1936948"/>
              <a:ext cx="567690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31F078-E99B-4E29-8906-62A896422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0320" y="2699228"/>
              <a:ext cx="566696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5B33B4-7AC2-4163-AEA3-95004AF7BA7C}"/>
                </a:ext>
              </a:extLst>
            </p:cNvPr>
            <p:cNvCxnSpPr>
              <a:cxnSpLocks/>
            </p:cNvCxnSpPr>
            <p:nvPr/>
          </p:nvCxnSpPr>
          <p:spPr>
            <a:xfrm>
              <a:off x="5505450" y="1795463"/>
              <a:ext cx="0" cy="37671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BB399-27D4-415F-9AAE-7B6368A76907}"/>
                </a:ext>
              </a:extLst>
            </p:cNvPr>
            <p:cNvCxnSpPr>
              <a:cxnSpLocks/>
            </p:cNvCxnSpPr>
            <p:nvPr/>
          </p:nvCxnSpPr>
          <p:spPr>
            <a:xfrm>
              <a:off x="6015037" y="1795463"/>
              <a:ext cx="0" cy="37671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3AF8C60-E972-4454-8404-67A5C5D2E502}"/>
                </a:ext>
              </a:extLst>
            </p:cNvPr>
            <p:cNvCxnSpPr>
              <a:cxnSpLocks/>
            </p:cNvCxnSpPr>
            <p:nvPr/>
          </p:nvCxnSpPr>
          <p:spPr>
            <a:xfrm>
              <a:off x="6329363" y="1795463"/>
              <a:ext cx="0" cy="37671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764C78-0ABF-4ED2-ABA8-4A884D5C8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19899" y="1795463"/>
              <a:ext cx="0" cy="37671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BAEA25-A92F-4635-B41A-0962B027627C}"/>
                </a:ext>
              </a:extLst>
            </p:cNvPr>
            <p:cNvCxnSpPr>
              <a:cxnSpLocks/>
            </p:cNvCxnSpPr>
            <p:nvPr/>
          </p:nvCxnSpPr>
          <p:spPr>
            <a:xfrm>
              <a:off x="7015161" y="1795463"/>
              <a:ext cx="0" cy="37671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48D269-17D3-4F16-AB5D-291D9416B8A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524" y="1795463"/>
              <a:ext cx="0" cy="376713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9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THANAPAT TEERARATTANYU</dc:creator>
  <cp:lastModifiedBy>THANAPAT TEERARATTANYU</cp:lastModifiedBy>
  <cp:revision>1</cp:revision>
  <dcterms:created xsi:type="dcterms:W3CDTF">2022-05-02T02:49:38Z</dcterms:created>
  <dcterms:modified xsi:type="dcterms:W3CDTF">2022-05-02T03:10:51Z</dcterms:modified>
</cp:coreProperties>
</file>