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1"/>
    <p:sldMasterId id="2147483656" r:id="rId2"/>
    <p:sldMasterId id="2147483660" r:id="rId3"/>
  </p:sldMasterIdLst>
  <p:notesMasterIdLst>
    <p:notesMasterId r:id="rId12"/>
  </p:notesMasterIdLst>
  <p:sldIdLst>
    <p:sldId id="257" r:id="rId4"/>
    <p:sldId id="260" r:id="rId5"/>
    <p:sldId id="261" r:id="rId6"/>
    <p:sldId id="268" r:id="rId7"/>
    <p:sldId id="270" r:id="rId8"/>
    <p:sldId id="271" r:id="rId9"/>
    <p:sldId id="272" r:id="rId10"/>
    <p:sldId id="269" r:id="rId11"/>
  </p:sldIdLst>
  <p:sldSz cx="12192000" cy="6858000"/>
  <p:notesSz cx="6858000" cy="9144000"/>
  <p:embeddedFontLst>
    <p:embeddedFont>
      <p:font typeface="배달의민족 도현" panose="020B0600000101010101" pitchFamily="50" charset="-127"/>
      <p:regular r:id="rId13"/>
    </p:embeddedFont>
    <p:embeddedFont>
      <p:font typeface="배달의민족 한나체 Pro" panose="020B0600000101010101" pitchFamily="50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4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7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3535-CF18-473F-8142-07227A8BCF11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CA260-A431-4C7C-BE37-9568EA670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3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56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3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5409642" y="2909855"/>
            <a:ext cx="1193530" cy="535216"/>
            <a:chOff x="5409642" y="2909855"/>
            <a:chExt cx="1193530" cy="535216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5898" y="2909855"/>
              <a:ext cx="367274" cy="529445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7219" y="2969632"/>
              <a:ext cx="435605" cy="469669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8300" y="2917079"/>
              <a:ext cx="330065" cy="527992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5664856" y="3393886"/>
              <a:ext cx="210693" cy="45414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409642" y="3393109"/>
              <a:ext cx="108000" cy="45719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E3CF4B9-86AE-41C5-BAC6-4DA3F5E8EA5B}"/>
              </a:ext>
            </a:extLst>
          </p:cNvPr>
          <p:cNvSpPr txBox="1"/>
          <p:nvPr/>
        </p:nvSpPr>
        <p:spPr>
          <a:xfrm>
            <a:off x="2978335" y="4095672"/>
            <a:ext cx="609337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000" spc="300" dirty="0">
                <a:solidFill>
                  <a:srgbClr val="30302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나만의 인생 </a:t>
            </a:r>
            <a:r>
              <a:rPr lang="ko-KR" altLang="en-US" sz="5000" spc="300" dirty="0" err="1">
                <a:solidFill>
                  <a:srgbClr val="30302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영화장</a:t>
            </a:r>
            <a:endParaRPr lang="ko-KR" altLang="en-US" sz="5000" spc="300" dirty="0">
              <a:solidFill>
                <a:srgbClr val="30302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ECC4F-C4BE-41AA-8AC0-027AD259F7E2}"/>
              </a:ext>
            </a:extLst>
          </p:cNvPr>
          <p:cNvSpPr txBox="1"/>
          <p:nvPr/>
        </p:nvSpPr>
        <p:spPr>
          <a:xfrm>
            <a:off x="10494680" y="5857846"/>
            <a:ext cx="16865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300" dirty="0">
                <a:solidFill>
                  <a:srgbClr val="30302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20160965</a:t>
            </a:r>
          </a:p>
          <a:p>
            <a:r>
              <a:rPr lang="ko-KR" altLang="en-US" spc="300" dirty="0">
                <a:solidFill>
                  <a:srgbClr val="30302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컴퓨터학과</a:t>
            </a:r>
            <a:endParaRPr lang="en-US" altLang="ko-KR" spc="300" dirty="0">
              <a:solidFill>
                <a:srgbClr val="30302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pc="300" dirty="0">
                <a:solidFill>
                  <a:srgbClr val="30302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성연주</a:t>
            </a:r>
            <a:endParaRPr lang="ko-KR" altLang="en-US" sz="1800" spc="300" dirty="0">
              <a:solidFill>
                <a:srgbClr val="30302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99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20072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CONTENTS</a:t>
              </a:r>
              <a:endParaRPr lang="ko-KR" altLang="en-US" sz="28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344744" y="2629473"/>
            <a:ext cx="2525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:: First		</a:t>
            </a:r>
            <a:r>
              <a:rPr lang="ko-KR" altLang="en-US" sz="2000" dirty="0">
                <a:solidFill>
                  <a:srgbClr val="30302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44743" y="3212879"/>
            <a:ext cx="3100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:: Second	</a:t>
            </a:r>
            <a:r>
              <a:rPr lang="ko-KR" altLang="en-US" sz="2000" dirty="0">
                <a:solidFill>
                  <a:srgbClr val="30302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 설명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44742" y="3796285"/>
            <a:ext cx="3100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:: Third		</a:t>
            </a:r>
            <a:r>
              <a:rPr lang="ko-KR" altLang="en-US" sz="2000" dirty="0">
                <a:solidFill>
                  <a:srgbClr val="30302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개선 방향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93878" y="76824"/>
            <a:ext cx="15103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rgbClr val="94C3BB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rgbClr val="94C3BB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27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42757" y="173057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2400" spc="-15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개요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BE7052-FEE9-424B-AFC4-FA50EE286415}"/>
              </a:ext>
            </a:extLst>
          </p:cNvPr>
          <p:cNvSpPr txBox="1"/>
          <p:nvPr/>
        </p:nvSpPr>
        <p:spPr>
          <a:xfrm>
            <a:off x="489943" y="3959543"/>
            <a:ext cx="113996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[</a:t>
            </a:r>
            <a:r>
              <a:rPr lang="ko-KR" altLang="en-US" sz="2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앱의 목적</a:t>
            </a:r>
            <a:r>
              <a:rPr lang="en-US" altLang="ko-KR" sz="2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]</a:t>
            </a:r>
          </a:p>
          <a:p>
            <a:r>
              <a:rPr lang="ko-KR" altLang="en-US" sz="20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귀찮게 영화 세부내용을 직접 적을 필요 없이 간편하게 영화 감상문을 쓰고 싶은 사람들을 위해 개발함</a:t>
            </a:r>
            <a:endParaRPr lang="en-US" altLang="ko-KR" sz="20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sz="20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2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[</a:t>
            </a:r>
            <a:r>
              <a:rPr lang="ko-KR" altLang="en-US" sz="2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핵심 기능</a:t>
            </a:r>
            <a:r>
              <a:rPr lang="en-US" altLang="ko-KR" sz="2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]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인생 영화 리스트</a:t>
            </a:r>
            <a:r>
              <a:rPr lang="en-US" altLang="ko-KR" sz="20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: </a:t>
            </a:r>
            <a:r>
              <a:rPr lang="ko-KR" altLang="en-US" sz="20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내가 저장한 인생 영화 리스트 확인 및 영화 일기 작성</a:t>
            </a:r>
            <a:endParaRPr lang="en-US" altLang="ko-KR" sz="20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0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새로운 영화 검색 </a:t>
            </a:r>
            <a:r>
              <a:rPr lang="en-US" altLang="ko-KR" sz="20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0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영화 탐색 및 리스트에 영화 추가</a:t>
            </a:r>
            <a:endParaRPr lang="en-US" altLang="ko-KR" sz="20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0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영화관 검색하기 </a:t>
            </a:r>
            <a:r>
              <a:rPr lang="en-US" altLang="ko-KR" sz="20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0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장소 검색을 통한 주변 영화관 검색</a:t>
            </a:r>
            <a:endParaRPr lang="en-US" altLang="ko-KR" sz="20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E75170-6ADE-4F07-9907-DC21AC647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54" y="1321751"/>
            <a:ext cx="2637792" cy="263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8830" y="156605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2400" spc="-15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 설명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543384" y="6714405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07912" y="6714405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267265" y="6714405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631793" y="6714405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179992" y="6714405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BE7052-FEE9-424B-AFC4-FA50EE286415}"/>
              </a:ext>
            </a:extLst>
          </p:cNvPr>
          <p:cNvSpPr txBox="1"/>
          <p:nvPr/>
        </p:nvSpPr>
        <p:spPr>
          <a:xfrm>
            <a:off x="1740593" y="113126"/>
            <a:ext cx="11399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[</a:t>
            </a:r>
            <a:r>
              <a:rPr lang="ko-KR" altLang="en-US" sz="2500" dirty="0" err="1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메인화면</a:t>
            </a:r>
            <a:r>
              <a:rPr lang="ko-KR" altLang="en-US" sz="2500" dirty="0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2500" dirty="0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</a:t>
            </a:r>
            <a:r>
              <a:rPr lang="en-US" altLang="ko-KR" sz="2500" dirty="0" err="1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MainActivity</a:t>
            </a:r>
            <a:r>
              <a:rPr lang="en-US" altLang="ko-KR" sz="2500" dirty="0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2500" dirty="0" err="1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main_activity</a:t>
            </a:r>
            <a:r>
              <a:rPr lang="en-US" altLang="ko-KR" sz="2500" dirty="0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]</a:t>
            </a:r>
            <a:endParaRPr lang="en-US" altLang="ko-KR" sz="2000" dirty="0">
              <a:ln w="22225">
                <a:noFill/>
              </a:ln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B63E0E-FDF5-4C54-859D-0BC1CC172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44" y="1426463"/>
            <a:ext cx="2861113" cy="46273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16C534-94EA-4673-A17E-AC863127D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500" y="2075263"/>
            <a:ext cx="2804802" cy="29126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8EC075-B27E-445D-87AD-ECFBA541CEA8}"/>
              </a:ext>
            </a:extLst>
          </p:cNvPr>
          <p:cNvSpPr txBox="1"/>
          <p:nvPr/>
        </p:nvSpPr>
        <p:spPr>
          <a:xfrm>
            <a:off x="7250946" y="2436326"/>
            <a:ext cx="4466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내가 만든 영화 목록 보기</a:t>
            </a:r>
            <a:r>
              <a:rPr lang="en-US" altLang="ko-KR" sz="20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20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감상문 작성</a:t>
            </a:r>
            <a:r>
              <a:rPr lang="en-US" altLang="ko-KR" sz="20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937C94-D9DE-4017-A491-A410FD9702C2}"/>
              </a:ext>
            </a:extLst>
          </p:cNvPr>
          <p:cNvSpPr txBox="1"/>
          <p:nvPr/>
        </p:nvSpPr>
        <p:spPr>
          <a:xfrm>
            <a:off x="7250946" y="3312024"/>
            <a:ext cx="4466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새 영화 탐색</a:t>
            </a:r>
            <a:r>
              <a:rPr lang="en-US" altLang="ko-KR" sz="20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20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영화 목록에 영화 추가</a:t>
            </a:r>
            <a:r>
              <a:rPr lang="en-US" altLang="ko-KR" sz="20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267197-C6EE-47E5-BBF1-8C613B45A9C4}"/>
              </a:ext>
            </a:extLst>
          </p:cNvPr>
          <p:cNvSpPr txBox="1"/>
          <p:nvPr/>
        </p:nvSpPr>
        <p:spPr>
          <a:xfrm>
            <a:off x="7250946" y="4187722"/>
            <a:ext cx="4466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검색어로 영화관 탐색</a:t>
            </a:r>
            <a:endParaRPr lang="en-US" altLang="ko-KR" sz="20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8A259FD-044C-4386-8300-9674215E37DB}"/>
              </a:ext>
            </a:extLst>
          </p:cNvPr>
          <p:cNvSpPr/>
          <p:nvPr/>
        </p:nvSpPr>
        <p:spPr>
          <a:xfrm>
            <a:off x="1736276" y="4085438"/>
            <a:ext cx="1652876" cy="184557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6DE3DA1-D6CC-4347-96BF-A6B4599E89C0}"/>
              </a:ext>
            </a:extLst>
          </p:cNvPr>
          <p:cNvSpPr/>
          <p:nvPr/>
        </p:nvSpPr>
        <p:spPr>
          <a:xfrm>
            <a:off x="4471523" y="2073959"/>
            <a:ext cx="2446598" cy="291267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C04C1C3-9969-4693-87CD-E0A10495BA59}"/>
              </a:ext>
            </a:extLst>
          </p:cNvPr>
          <p:cNvCxnSpPr>
            <a:cxnSpLocks/>
          </p:cNvCxnSpPr>
          <p:nvPr/>
        </p:nvCxnSpPr>
        <p:spPr>
          <a:xfrm flipV="1">
            <a:off x="3389152" y="3712134"/>
            <a:ext cx="1082371" cy="875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DB7B17A-A15B-437F-A166-2CEA58827A32}"/>
              </a:ext>
            </a:extLst>
          </p:cNvPr>
          <p:cNvCxnSpPr/>
          <p:nvPr/>
        </p:nvCxnSpPr>
        <p:spPr>
          <a:xfrm>
            <a:off x="6677637" y="2659310"/>
            <a:ext cx="5733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BEAEEBA-7A11-4183-9A8E-A8FFD65C6C1C}"/>
              </a:ext>
            </a:extLst>
          </p:cNvPr>
          <p:cNvCxnSpPr/>
          <p:nvPr/>
        </p:nvCxnSpPr>
        <p:spPr>
          <a:xfrm>
            <a:off x="6677637" y="3531765"/>
            <a:ext cx="5733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D8B30E2-AEF8-443A-8758-8BBC16A06DA1}"/>
              </a:ext>
            </a:extLst>
          </p:cNvPr>
          <p:cNvCxnSpPr/>
          <p:nvPr/>
        </p:nvCxnSpPr>
        <p:spPr>
          <a:xfrm>
            <a:off x="6677637" y="4412609"/>
            <a:ext cx="5733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3AEB55-4086-48AB-9BD4-0EA812672F19}"/>
              </a:ext>
            </a:extLst>
          </p:cNvPr>
          <p:cNvSpPr txBox="1"/>
          <p:nvPr/>
        </p:nvSpPr>
        <p:spPr>
          <a:xfrm>
            <a:off x="5404631" y="1601782"/>
            <a:ext cx="760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[</a:t>
            </a:r>
            <a:r>
              <a:rPr lang="ko-KR" altLang="en-US" sz="20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버튼</a:t>
            </a:r>
            <a:r>
              <a:rPr lang="en-US" altLang="ko-KR" sz="20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1137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10D097-20EF-4DAB-987F-8DCF36221916}"/>
              </a:ext>
            </a:extLst>
          </p:cNvPr>
          <p:cNvSpPr txBox="1"/>
          <p:nvPr/>
        </p:nvSpPr>
        <p:spPr>
          <a:xfrm>
            <a:off x="78830" y="156605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2400" spc="-15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B30E0E-6658-4EC4-A251-15A909FDB1A5}"/>
              </a:ext>
            </a:extLst>
          </p:cNvPr>
          <p:cNvSpPr txBox="1"/>
          <p:nvPr/>
        </p:nvSpPr>
        <p:spPr>
          <a:xfrm>
            <a:off x="1749480" y="95257"/>
            <a:ext cx="11399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[</a:t>
            </a:r>
            <a:r>
              <a:rPr lang="ko-KR" altLang="en-US" sz="2500" dirty="0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인생 영화 목록 </a:t>
            </a:r>
            <a:r>
              <a:rPr lang="en-US" altLang="ko-KR" sz="2500" dirty="0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</a:t>
            </a:r>
            <a:r>
              <a:rPr lang="en-US" altLang="ko-KR" sz="2500" dirty="0" err="1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AllMyActivity</a:t>
            </a:r>
            <a:r>
              <a:rPr lang="en-US" altLang="ko-KR" sz="2500" dirty="0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2500" dirty="0" err="1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activity_showall</a:t>
            </a:r>
            <a:r>
              <a:rPr lang="en-US" altLang="ko-KR" sz="2500" dirty="0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en-US" altLang="ko-KR" sz="2500" dirty="0" err="1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activity_mdetail</a:t>
            </a:r>
            <a:r>
              <a:rPr lang="en-US" altLang="ko-KR" sz="2500" dirty="0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]</a:t>
            </a:r>
            <a:endParaRPr lang="en-US" altLang="ko-KR" sz="2000" dirty="0">
              <a:ln w="22225">
                <a:noFill/>
              </a:ln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43A2B3-CB4C-4934-9238-55537EBC1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33" y="1692380"/>
            <a:ext cx="3533775" cy="2209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657BCC-EB6D-4138-9C38-AEFC17BAF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077" y="916798"/>
            <a:ext cx="3533776" cy="565593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6E43F5A-809E-40C2-B80F-FCEDE970501A}"/>
              </a:ext>
            </a:extLst>
          </p:cNvPr>
          <p:cNvCxnSpPr/>
          <p:nvPr/>
        </p:nvCxnSpPr>
        <p:spPr>
          <a:xfrm flipV="1">
            <a:off x="3531765" y="1921079"/>
            <a:ext cx="1317072" cy="45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AAF1F1-94A8-4A7D-A5A8-1B044E4F9612}"/>
              </a:ext>
            </a:extLst>
          </p:cNvPr>
          <p:cNvSpPr txBox="1"/>
          <p:nvPr/>
        </p:nvSpPr>
        <p:spPr>
          <a:xfrm>
            <a:off x="3921508" y="1692380"/>
            <a:ext cx="7657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n w="22225">
                  <a:noFill/>
                </a:ln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클릭 시</a:t>
            </a:r>
            <a:endParaRPr lang="en-US" altLang="ko-KR" sz="1500" dirty="0">
              <a:ln w="22225">
                <a:noFill/>
              </a:ln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39A970-69BA-4D5C-89C8-89B53C3C39AC}"/>
              </a:ext>
            </a:extLst>
          </p:cNvPr>
          <p:cNvSpPr txBox="1"/>
          <p:nvPr/>
        </p:nvSpPr>
        <p:spPr>
          <a:xfrm>
            <a:off x="8254768" y="916798"/>
            <a:ext cx="3716322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 기능 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내가 고른 영화 목록을 확인</a:t>
            </a:r>
            <a:endParaRPr lang="en-US" altLang="ko-KR" sz="15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500" dirty="0" err="1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listView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클릭 시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영화 상세보기</a:t>
            </a:r>
            <a:endParaRPr lang="en-US" altLang="ko-KR" sz="15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300" dirty="0" err="1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영화명</a:t>
            </a:r>
            <a:r>
              <a:rPr lang="ko-KR" altLang="en-US" sz="13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3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1300" dirty="0" err="1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한글명</a:t>
            </a:r>
            <a:r>
              <a:rPr lang="en-US" altLang="ko-KR" sz="13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13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원어</a:t>
            </a:r>
            <a:r>
              <a:rPr lang="en-US" altLang="ko-KR" sz="13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;</a:t>
            </a:r>
            <a:r>
              <a:rPr lang="ko-KR" altLang="en-US" sz="13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부제목</a:t>
            </a:r>
            <a:r>
              <a:rPr lang="en-US" altLang="ko-KR" sz="13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 err="1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영화명</a:t>
            </a:r>
            <a:r>
              <a:rPr lang="en-US" altLang="ko-KR" sz="13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3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개봉일</a:t>
            </a:r>
            <a:r>
              <a:rPr lang="en-US" altLang="ko-KR" sz="13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300" dirty="0" err="1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감독명</a:t>
            </a:r>
            <a:r>
              <a:rPr lang="en-US" altLang="ko-KR" sz="13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3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영화 평점</a:t>
            </a:r>
            <a:r>
              <a:rPr lang="en-US" altLang="ko-KR" sz="13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3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출연진 정보는 자동으로 등록됨</a:t>
            </a:r>
            <a:endParaRPr lang="en-US" altLang="ko-KR" sz="13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300" dirty="0" err="1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EditText</a:t>
            </a:r>
            <a:r>
              <a:rPr lang="ko-KR" altLang="en-US" sz="13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부분은 내 감상평을 적는 란으로</a:t>
            </a:r>
            <a:r>
              <a:rPr lang="en-US" altLang="ko-KR" sz="13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3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저 부분만 수정 가능함</a:t>
            </a:r>
            <a:endParaRPr lang="en-US" altLang="ko-KR" sz="13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수정 버튼 클릭 시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감상문 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update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됨</a:t>
            </a:r>
            <a:endParaRPr lang="en-US" altLang="ko-KR" sz="15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닫기 버튼 클릭 시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목록으로 </a:t>
            </a:r>
            <a:r>
              <a:rPr lang="ko-KR" altLang="en-US" sz="1500" dirty="0" err="1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돌아감</a:t>
            </a:r>
            <a:endParaRPr lang="en-US" altLang="ko-KR" sz="15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500" dirty="0" err="1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listView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1500" dirty="0" err="1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롱클릭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시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목록에서 삭제됨</a:t>
            </a:r>
            <a:endParaRPr lang="en-US" altLang="ko-KR" sz="15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5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기술 설명 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custom adapter,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네트워크를 이용한 </a:t>
            </a:r>
            <a:r>
              <a:rPr lang="en-US" altLang="ko-KR" sz="1500" dirty="0" err="1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imageFile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변환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en-US" altLang="ko-KR" sz="1500" dirty="0" err="1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SQLiteDB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</a:t>
            </a:r>
            <a:endParaRPr lang="en-US" altLang="ko-KR" sz="15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F499570-9C65-4B88-BEF2-B5F94EB95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0" y="916798"/>
            <a:ext cx="1695450" cy="5429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E7F19F-581C-47CE-976E-059E01064D62}"/>
              </a:ext>
            </a:extLst>
          </p:cNvPr>
          <p:cNvSpPr txBox="1"/>
          <p:nvPr/>
        </p:nvSpPr>
        <p:spPr>
          <a:xfrm>
            <a:off x="1627927" y="979152"/>
            <a:ext cx="11991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n w="22225">
                  <a:noFill/>
                </a:ln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클릭 화면</a:t>
            </a:r>
            <a:endParaRPr lang="en-US" altLang="ko-KR" sz="1500" dirty="0">
              <a:ln w="22225">
                <a:noFill/>
              </a:ln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72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CC8C796-9871-4436-8136-1D609DFDA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24" y="1515482"/>
            <a:ext cx="2553332" cy="7092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10D097-20EF-4DAB-987F-8DCF36221916}"/>
              </a:ext>
            </a:extLst>
          </p:cNvPr>
          <p:cNvSpPr txBox="1"/>
          <p:nvPr/>
        </p:nvSpPr>
        <p:spPr>
          <a:xfrm>
            <a:off x="78830" y="156605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2400" spc="-15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B30E0E-6658-4EC4-A251-15A909FDB1A5}"/>
              </a:ext>
            </a:extLst>
          </p:cNvPr>
          <p:cNvSpPr txBox="1"/>
          <p:nvPr/>
        </p:nvSpPr>
        <p:spPr>
          <a:xfrm>
            <a:off x="1749480" y="95257"/>
            <a:ext cx="11399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[</a:t>
            </a:r>
            <a:r>
              <a:rPr lang="ko-KR" altLang="en-US" sz="2500" dirty="0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새로운 영화 검색</a:t>
            </a:r>
            <a:r>
              <a:rPr lang="en-US" altLang="ko-KR" sz="2500" dirty="0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–- </a:t>
            </a:r>
            <a:r>
              <a:rPr lang="en-US" altLang="ko-KR" sz="2500" dirty="0" err="1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SearchActivity</a:t>
            </a:r>
            <a:r>
              <a:rPr lang="en-US" altLang="ko-KR" sz="2500" dirty="0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2500" dirty="0" err="1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activity_search</a:t>
            </a:r>
            <a:r>
              <a:rPr lang="en-US" altLang="ko-KR" sz="2500" dirty="0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2500" dirty="0" err="1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activity_sdetail</a:t>
            </a:r>
            <a:r>
              <a:rPr lang="en-US" altLang="ko-KR" sz="2500" dirty="0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]</a:t>
            </a:r>
            <a:endParaRPr lang="en-US" altLang="ko-KR" sz="2000" dirty="0">
              <a:ln w="22225">
                <a:noFill/>
              </a:ln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6E43F5A-809E-40C2-B80F-FCEDE970501A}"/>
              </a:ext>
            </a:extLst>
          </p:cNvPr>
          <p:cNvCxnSpPr>
            <a:cxnSpLocks/>
          </p:cNvCxnSpPr>
          <p:nvPr/>
        </p:nvCxnSpPr>
        <p:spPr>
          <a:xfrm flipV="1">
            <a:off x="647112" y="1477530"/>
            <a:ext cx="3311427" cy="62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AAF1F1-94A8-4A7D-A5A8-1B044E4F9612}"/>
              </a:ext>
            </a:extLst>
          </p:cNvPr>
          <p:cNvSpPr txBox="1"/>
          <p:nvPr/>
        </p:nvSpPr>
        <p:spPr>
          <a:xfrm>
            <a:off x="2817554" y="1678179"/>
            <a:ext cx="7657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n w="22225">
                  <a:noFill/>
                </a:ln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클릭 시</a:t>
            </a:r>
            <a:endParaRPr lang="en-US" altLang="ko-KR" sz="1500" dirty="0">
              <a:ln w="22225">
                <a:noFill/>
              </a:ln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39A970-69BA-4D5C-89C8-89B53C3C39AC}"/>
              </a:ext>
            </a:extLst>
          </p:cNvPr>
          <p:cNvSpPr txBox="1"/>
          <p:nvPr/>
        </p:nvSpPr>
        <p:spPr>
          <a:xfrm>
            <a:off x="8254768" y="916798"/>
            <a:ext cx="371632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 기능 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새로운 영화 탐색 및 추가</a:t>
            </a:r>
            <a:endParaRPr lang="en-US" altLang="ko-KR" sz="15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검색창에 키워드 입력 후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search 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버튼 클릭 시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같은 화면 하단에 검색 결과 출력됨</a:t>
            </a:r>
            <a:endParaRPr lang="en-US" altLang="ko-KR" sz="15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500" dirty="0" err="1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listView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클릭 시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영화 상세보기</a:t>
            </a:r>
            <a:endParaRPr lang="en-US" altLang="ko-KR" sz="15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300" dirty="0" err="1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영화명</a:t>
            </a:r>
            <a:r>
              <a:rPr lang="ko-KR" altLang="en-US" sz="13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3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1300" dirty="0" err="1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한글명</a:t>
            </a:r>
            <a:r>
              <a:rPr lang="en-US" altLang="ko-KR" sz="13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13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원어</a:t>
            </a:r>
            <a:r>
              <a:rPr lang="en-US" altLang="ko-KR" sz="13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;</a:t>
            </a:r>
            <a:r>
              <a:rPr lang="ko-KR" altLang="en-US" sz="13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부제목</a:t>
            </a:r>
            <a:r>
              <a:rPr lang="en-US" altLang="ko-KR" sz="13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300" dirty="0" err="1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영화명</a:t>
            </a:r>
            <a:r>
              <a:rPr lang="en-US" altLang="ko-KR" sz="13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3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개봉일</a:t>
            </a:r>
            <a:r>
              <a:rPr lang="en-US" altLang="ko-KR" sz="13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300" dirty="0" err="1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감독명</a:t>
            </a:r>
            <a:r>
              <a:rPr lang="en-US" altLang="ko-KR" sz="13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3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영화 평점</a:t>
            </a:r>
            <a:r>
              <a:rPr lang="en-US" altLang="ko-KR" sz="13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3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출연진 정보 확인 가능</a:t>
            </a:r>
            <a:endParaRPr lang="en-US" altLang="ko-KR" sz="13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 버튼 클릭 시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 영화 목록에 추가됨</a:t>
            </a:r>
            <a:endParaRPr lang="en-US" altLang="ko-KR" sz="15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닫기 버튼 클릭 시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목록으로 </a:t>
            </a:r>
            <a:r>
              <a:rPr lang="ko-KR" altLang="en-US" sz="1500" dirty="0" err="1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돌아감</a:t>
            </a:r>
            <a:endParaRPr lang="en-US" altLang="ko-KR" sz="15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500" dirty="0" err="1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listView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1500" dirty="0" err="1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롱클릭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시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목록에서 삭제됨</a:t>
            </a:r>
            <a:endParaRPr lang="en-US" altLang="ko-KR" sz="15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5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기술 설명 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custom adapter,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500" dirty="0" err="1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Naver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API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이용해 받은 영화 정보 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xml 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파싱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네트워크를 이용한 </a:t>
            </a:r>
            <a:r>
              <a:rPr lang="en-US" altLang="ko-KR" sz="1500" dirty="0" err="1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imageFile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변환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en-US" altLang="ko-KR" sz="1500" dirty="0" err="1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SQLiteDB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</a:t>
            </a:r>
            <a:endParaRPr lang="en-US" altLang="ko-KR" sz="15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65B6D-26DC-487A-AB89-5A279C299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24" y="916798"/>
            <a:ext cx="1371600" cy="5238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D8E1A9-D1ED-4109-A2CE-5B5DA4A8520B}"/>
              </a:ext>
            </a:extLst>
          </p:cNvPr>
          <p:cNvSpPr txBox="1"/>
          <p:nvPr/>
        </p:nvSpPr>
        <p:spPr>
          <a:xfrm>
            <a:off x="1451758" y="993330"/>
            <a:ext cx="11991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n w="22225">
                  <a:noFill/>
                </a:ln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클릭 화면</a:t>
            </a:r>
            <a:endParaRPr lang="en-US" altLang="ko-KR" sz="1500" dirty="0">
              <a:ln w="22225">
                <a:noFill/>
              </a:ln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775CD91-1CF1-4FD6-B712-3A2939116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342" y="1229069"/>
            <a:ext cx="2930343" cy="461797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879AD5A-F201-4292-8865-BD5CE3C83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10" y="2893360"/>
            <a:ext cx="3240164" cy="3403895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EE72FF2-234D-41E9-B7EA-B83451317DD9}"/>
              </a:ext>
            </a:extLst>
          </p:cNvPr>
          <p:cNvCxnSpPr/>
          <p:nvPr/>
        </p:nvCxnSpPr>
        <p:spPr>
          <a:xfrm flipH="1">
            <a:off x="3045204" y="3020037"/>
            <a:ext cx="1216403" cy="836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0DC10A-1391-43DC-8624-187C81F9B4AE}"/>
              </a:ext>
            </a:extLst>
          </p:cNvPr>
          <p:cNvSpPr txBox="1"/>
          <p:nvPr/>
        </p:nvSpPr>
        <p:spPr>
          <a:xfrm>
            <a:off x="3399319" y="2893360"/>
            <a:ext cx="7657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n w="22225">
                  <a:noFill/>
                </a:ln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클릭 시</a:t>
            </a:r>
            <a:endParaRPr lang="en-US" altLang="ko-KR" sz="1500" dirty="0">
              <a:ln w="22225">
                <a:noFill/>
              </a:ln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EB01D51-6044-4D15-AC59-CB9C7C519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4768" y="4267193"/>
            <a:ext cx="3505200" cy="2495550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BCC4D59-9AB5-4132-AE81-B936C8F4B74B}"/>
              </a:ext>
            </a:extLst>
          </p:cNvPr>
          <p:cNvCxnSpPr>
            <a:cxnSpLocks/>
          </p:cNvCxnSpPr>
          <p:nvPr/>
        </p:nvCxnSpPr>
        <p:spPr>
          <a:xfrm>
            <a:off x="693217" y="6018675"/>
            <a:ext cx="7378728" cy="278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7FF3D72-352E-433C-873C-4CE4B45D5304}"/>
              </a:ext>
            </a:extLst>
          </p:cNvPr>
          <p:cNvSpPr txBox="1"/>
          <p:nvPr/>
        </p:nvSpPr>
        <p:spPr>
          <a:xfrm>
            <a:off x="5853405" y="6342218"/>
            <a:ext cx="7657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n w="22225">
                  <a:noFill/>
                </a:ln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추가됨</a:t>
            </a:r>
            <a:endParaRPr lang="en-US" altLang="ko-KR" sz="1500" dirty="0">
              <a:ln w="22225">
                <a:noFill/>
              </a:ln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38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903C22E-0C32-4496-84D1-7C37A1957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42" y="915569"/>
            <a:ext cx="2636011" cy="26500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A5DD3A-2525-4095-83F0-C9C7C6961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27" y="2020419"/>
            <a:ext cx="2514481" cy="40177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10D097-20EF-4DAB-987F-8DCF36221916}"/>
              </a:ext>
            </a:extLst>
          </p:cNvPr>
          <p:cNvSpPr txBox="1"/>
          <p:nvPr/>
        </p:nvSpPr>
        <p:spPr>
          <a:xfrm>
            <a:off x="78830" y="156605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2400" spc="-15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B30E0E-6658-4EC4-A251-15A909FDB1A5}"/>
              </a:ext>
            </a:extLst>
          </p:cNvPr>
          <p:cNvSpPr txBox="1"/>
          <p:nvPr/>
        </p:nvSpPr>
        <p:spPr>
          <a:xfrm>
            <a:off x="1749480" y="95257"/>
            <a:ext cx="11399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[</a:t>
            </a:r>
            <a:r>
              <a:rPr lang="ko-KR" altLang="en-US" sz="2500" dirty="0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주변 영화관 검색 </a:t>
            </a:r>
            <a:r>
              <a:rPr lang="en-US" altLang="ko-KR" sz="2500" dirty="0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– </a:t>
            </a:r>
            <a:r>
              <a:rPr lang="en-US" altLang="ko-KR" sz="2500" dirty="0" err="1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FindLocActivity</a:t>
            </a:r>
            <a:r>
              <a:rPr lang="en-US" altLang="ko-KR" sz="2500" dirty="0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2500" dirty="0" err="1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activity_loc</a:t>
            </a:r>
            <a:r>
              <a:rPr lang="en-US" altLang="ko-KR" sz="2500" dirty="0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en-US" altLang="ko-KR" sz="2500" dirty="0" err="1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activity_ldetail</a:t>
            </a:r>
            <a:r>
              <a:rPr lang="en-US" altLang="ko-KR" sz="2500" dirty="0">
                <a:ln w="22225">
                  <a:noFill/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]</a:t>
            </a:r>
            <a:endParaRPr lang="en-US" altLang="ko-KR" sz="2000" dirty="0">
              <a:ln w="22225">
                <a:noFill/>
              </a:ln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6E43F5A-809E-40C2-B80F-FCEDE970501A}"/>
              </a:ext>
            </a:extLst>
          </p:cNvPr>
          <p:cNvCxnSpPr>
            <a:cxnSpLocks/>
          </p:cNvCxnSpPr>
          <p:nvPr/>
        </p:nvCxnSpPr>
        <p:spPr>
          <a:xfrm>
            <a:off x="2525086" y="2575420"/>
            <a:ext cx="964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AAF1F1-94A8-4A7D-A5A8-1B044E4F9612}"/>
              </a:ext>
            </a:extLst>
          </p:cNvPr>
          <p:cNvSpPr txBox="1"/>
          <p:nvPr/>
        </p:nvSpPr>
        <p:spPr>
          <a:xfrm>
            <a:off x="2600986" y="2164323"/>
            <a:ext cx="7657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n w="22225">
                  <a:noFill/>
                </a:ln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클릭 시</a:t>
            </a:r>
            <a:endParaRPr lang="en-US" altLang="ko-KR" sz="1500" dirty="0">
              <a:ln w="22225">
                <a:noFill/>
              </a:ln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39A970-69BA-4D5C-89C8-89B53C3C39AC}"/>
              </a:ext>
            </a:extLst>
          </p:cNvPr>
          <p:cNvSpPr txBox="1"/>
          <p:nvPr/>
        </p:nvSpPr>
        <p:spPr>
          <a:xfrm>
            <a:off x="8254768" y="916798"/>
            <a:ext cx="37163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 기능 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검색어를 통한 영화관 찾기</a:t>
            </a:r>
            <a:endParaRPr lang="en-US" altLang="ko-KR" sz="15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키워드 입력 후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search 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클릭 시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하단 지도 중심이 입력된 장소로 이동하며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근처 영화관 탐색</a:t>
            </a:r>
            <a:endParaRPr lang="en-US" altLang="ko-KR" sz="15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마커 클릭 시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마커에 해당하는 상호명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보여줌</a:t>
            </a:r>
            <a:endParaRPr lang="en-US" altLang="ko-KR" sz="15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상호명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(info) 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클릭 시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해당 건물 상세정보 보여줌</a:t>
            </a:r>
            <a:endParaRPr lang="en-US" altLang="ko-KR" sz="15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close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버튼 클릭 시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 화면으로 </a:t>
            </a:r>
            <a:r>
              <a:rPr lang="ko-KR" altLang="en-US" sz="1500" dirty="0" err="1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돌아감</a:t>
            </a:r>
            <a:endParaRPr lang="en-US" altLang="ko-KR" sz="15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sz="15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기술 설명 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google API, marker, Place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API, geocoder </a:t>
            </a:r>
            <a:r>
              <a:rPr lang="ko-KR" altLang="en-US" sz="1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</a:t>
            </a:r>
            <a:endParaRPr lang="en-US" altLang="ko-KR" sz="15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CD6CD0A-A36F-4566-9B54-893BFA03F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989" y="4147300"/>
            <a:ext cx="1800225" cy="16764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59AB378-9CF5-4471-8703-894FABE9E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137" y="2846687"/>
            <a:ext cx="2864138" cy="3522736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D94A3F8-C9D6-4382-8325-1B6D45B443E1}"/>
              </a:ext>
            </a:extLst>
          </p:cNvPr>
          <p:cNvCxnSpPr>
            <a:cxnSpLocks/>
          </p:cNvCxnSpPr>
          <p:nvPr/>
        </p:nvCxnSpPr>
        <p:spPr>
          <a:xfrm>
            <a:off x="4093828" y="2325905"/>
            <a:ext cx="149327" cy="221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49C705-69EA-458F-9152-A24E86F62982}"/>
              </a:ext>
            </a:extLst>
          </p:cNvPr>
          <p:cNvSpPr txBox="1"/>
          <p:nvPr/>
        </p:nvSpPr>
        <p:spPr>
          <a:xfrm>
            <a:off x="3474335" y="3694481"/>
            <a:ext cx="7657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n w="22225">
                  <a:noFill/>
                </a:ln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클릭 시</a:t>
            </a:r>
            <a:endParaRPr lang="en-US" altLang="ko-KR" sz="1500" dirty="0">
              <a:ln w="22225">
                <a:noFill/>
              </a:ln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2FCD31E-A6C4-42F8-8EB9-C490C2DA358F}"/>
              </a:ext>
            </a:extLst>
          </p:cNvPr>
          <p:cNvCxnSpPr>
            <a:cxnSpLocks/>
          </p:cNvCxnSpPr>
          <p:nvPr/>
        </p:nvCxnSpPr>
        <p:spPr>
          <a:xfrm flipV="1">
            <a:off x="4593550" y="4029307"/>
            <a:ext cx="1035531" cy="578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AB3A3CD-C9FA-424A-8621-F752200AE7E5}"/>
              </a:ext>
            </a:extLst>
          </p:cNvPr>
          <p:cNvSpPr txBox="1"/>
          <p:nvPr/>
        </p:nvSpPr>
        <p:spPr>
          <a:xfrm>
            <a:off x="4728425" y="3864505"/>
            <a:ext cx="7657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n w="22225">
                  <a:noFill/>
                </a:ln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클릭 시</a:t>
            </a:r>
            <a:endParaRPr lang="en-US" altLang="ko-KR" sz="1500" dirty="0">
              <a:ln w="22225">
                <a:noFill/>
              </a:ln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B835A1E5-D3B0-461F-8570-3123129DCE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124" y="845349"/>
            <a:ext cx="1724025" cy="619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D8E1A9-D1ED-4109-A2CE-5B5DA4A8520B}"/>
              </a:ext>
            </a:extLst>
          </p:cNvPr>
          <p:cNvSpPr txBox="1"/>
          <p:nvPr/>
        </p:nvSpPr>
        <p:spPr>
          <a:xfrm>
            <a:off x="1756882" y="973199"/>
            <a:ext cx="11991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n w="22225">
                  <a:noFill/>
                </a:ln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클릭 화면</a:t>
            </a:r>
            <a:endParaRPr lang="en-US" altLang="ko-KR" sz="1500" dirty="0">
              <a:ln w="22225">
                <a:noFill/>
              </a:ln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83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5626" y="156605"/>
            <a:ext cx="167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2400" spc="-15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개선 방향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BE7052-FEE9-424B-AFC4-FA50EE286415}"/>
              </a:ext>
            </a:extLst>
          </p:cNvPr>
          <p:cNvSpPr txBox="1"/>
          <p:nvPr/>
        </p:nvSpPr>
        <p:spPr>
          <a:xfrm>
            <a:off x="307679" y="1028343"/>
            <a:ext cx="113996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본 앱의 기능은 영화 감상 기록에 국한되지만</a:t>
            </a:r>
            <a:r>
              <a:rPr lang="en-US" altLang="ko-KR" sz="2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추후 문화 생활 기록 앱으로 확장하여</a:t>
            </a:r>
            <a:r>
              <a:rPr lang="en-US" altLang="ko-KR" sz="2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뮤지컬</a:t>
            </a:r>
            <a:r>
              <a:rPr lang="en-US" altLang="ko-KR" sz="2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웹툰 등과 같은 것들에 대해서도 기록이 가능하도록 개선</a:t>
            </a:r>
            <a:endParaRPr lang="en-US" altLang="ko-KR" sz="20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현재에는 영화관만 탐색이 가능하도록 설계 되어 있으므로</a:t>
            </a:r>
            <a:r>
              <a:rPr lang="en-US" altLang="ko-KR" sz="2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500" dirty="0">
                <a:ln w="22225">
                  <a:noFill/>
                </a:ln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극장 또는 북카페와 같은 시설도 검색이 가능하도록 개선</a:t>
            </a:r>
            <a:endParaRPr lang="en-US" altLang="ko-KR" sz="2500" dirty="0">
              <a:ln w="22225">
                <a:noFill/>
              </a:ln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21154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Office PowerPoint</Application>
  <PresentationFormat>와이드스크린</PresentationFormat>
  <Paragraphs>70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배달의민족 도현</vt:lpstr>
      <vt:lpstr>맑은 고딕</vt:lpstr>
      <vt:lpstr>Wingdings</vt:lpstr>
      <vt:lpstr>배달의민족 한나체 Pro</vt:lpstr>
      <vt:lpstr>Arial</vt:lpstr>
      <vt:lpstr>메인 레이아웃_1</vt:lpstr>
      <vt:lpstr>목차 레이아웃</vt:lpstr>
      <vt:lpstr>내용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성연주</cp:lastModifiedBy>
  <cp:revision>21</cp:revision>
  <dcterms:created xsi:type="dcterms:W3CDTF">2017-10-13T13:12:51Z</dcterms:created>
  <dcterms:modified xsi:type="dcterms:W3CDTF">2020-12-23T09:27:48Z</dcterms:modified>
</cp:coreProperties>
</file>