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5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6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7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8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9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64" r:id="rId3"/>
    <p:sldMasterId id="2147483668" r:id="rId4"/>
    <p:sldMasterId id="2147483672" r:id="rId5"/>
    <p:sldMasterId id="2147483676" r:id="rId6"/>
    <p:sldMasterId id="2147483680" r:id="rId7"/>
    <p:sldMasterId id="2147483684" r:id="rId8"/>
    <p:sldMasterId id="2147483688" r:id="rId9"/>
    <p:sldMasterId id="2147483692" r:id="rId10"/>
  </p:sldMasterIdLst>
  <p:notesMasterIdLst>
    <p:notesMasterId r:id="rId24"/>
  </p:notesMasterIdLst>
  <p:sldIdLst>
    <p:sldId id="256" r:id="rId11"/>
    <p:sldId id="12653" r:id="rId12"/>
    <p:sldId id="12656" r:id="rId13"/>
    <p:sldId id="12658" r:id="rId14"/>
    <p:sldId id="12659" r:id="rId15"/>
    <p:sldId id="12660" r:id="rId16"/>
    <p:sldId id="12665" r:id="rId17"/>
    <p:sldId id="12661" r:id="rId18"/>
    <p:sldId id="12655" r:id="rId19"/>
    <p:sldId id="12657" r:id="rId20"/>
    <p:sldId id="12662" r:id="rId21"/>
    <p:sldId id="12663" r:id="rId22"/>
    <p:sldId id="12664" r:id="rId23"/>
  </p:sldIdLst>
  <p:sldSz cx="12190413" cy="6859588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8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9485"/>
    <a:srgbClr val="7D9D98"/>
    <a:srgbClr val="A9B139"/>
    <a:srgbClr val="FFFFFF"/>
    <a:srgbClr val="0E5A58"/>
    <a:srgbClr val="08603E"/>
    <a:srgbClr val="006866"/>
    <a:srgbClr val="9D9D9D"/>
    <a:srgbClr val="046444"/>
    <a:srgbClr val="5BCD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31" autoAdjust="0"/>
    <p:restoredTop sz="96197" autoAdjust="0"/>
  </p:normalViewPr>
  <p:slideViewPr>
    <p:cSldViewPr snapToGrid="0" showGuides="1">
      <p:cViewPr varScale="1">
        <p:scale>
          <a:sx n="118" d="100"/>
          <a:sy n="118" d="100"/>
        </p:scale>
        <p:origin x="216" y="208"/>
      </p:cViewPr>
      <p:guideLst>
        <p:guide orient="horz" pos="2138"/>
        <p:guide pos="3840"/>
      </p:guideLst>
    </p:cSldViewPr>
  </p:slid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1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theme" Target="theme/theme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9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12C8C0-A3D3-487B-AECC-CB6663EAE28D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49D3E0-124D-4DFF-AE99-4EA4CC201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777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95815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75686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08657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2931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30149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34422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97456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50477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22775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3485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3529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64072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243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Relationship Id="rId4" Type="http://schemas.microsoft.com/office/2007/relationships/hdphoto" Target="../media/hdphoto1.wdp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Relationship Id="rId4" Type="http://schemas.microsoft.com/office/2007/relationships/hdphoto" Target="../media/hdphoto1.wdp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Relationship Id="rId4" Type="http://schemas.microsoft.com/office/2007/relationships/hdphoto" Target="../media/hdphoto1.wdp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Relationship Id="rId4" Type="http://schemas.microsoft.com/office/2007/relationships/hdphoto" Target="../media/hdphoto1.wdp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Relationship Id="rId4" Type="http://schemas.microsoft.com/office/2007/relationships/hdphoto" Target="../media/hdphoto1.wdp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Relationship Id="rId4" Type="http://schemas.microsoft.com/office/2007/relationships/hdphoto" Target="../media/hdphoto1.wdp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3802" y="1122624"/>
            <a:ext cx="9142810" cy="238815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3802" y="3602873"/>
            <a:ext cx="9142810" cy="165614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6915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770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3764" y="365209"/>
            <a:ext cx="2628558" cy="581318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092" y="365209"/>
            <a:ext cx="7733293" cy="581318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2723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exa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0"/>
            <a:ext cx="12190413" cy="6859588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0435F3-CE51-FE47-901D-12AFFB0ECEA9}" type="datetime1">
              <a:rPr lang="en-JM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08/05/2023</a:t>
            </a:fld>
            <a:endParaRPr lang="en-JM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JM">
                <a:solidFill>
                  <a:prstClr val="white">
                    <a:lumMod val="65000"/>
                  </a:prstClr>
                </a:solidFill>
              </a:rPr>
              <a:t>WWW.DESIGNERSPARADISE.COM</a:t>
            </a:r>
            <a:endParaRPr lang="en-JM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2798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0435F3-CE51-FE47-901D-12AFFB0ECEA9}" type="datetime1">
              <a:rPr lang="en-JM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08/05/2023</a:t>
            </a:fld>
            <a:endParaRPr lang="en-JM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iHei Pro" panose="020B0500000000000000" pitchFamily="34" charset="-122"/>
                <a:ea typeface="LiHei Pro" panose="020B0500000000000000" pitchFamily="34" charset="-122"/>
              </a:defRPr>
            </a:lvl1pPr>
          </a:lstStyle>
          <a:p>
            <a:pPr>
              <a:defRPr/>
            </a:pPr>
            <a:r>
              <a:rPr lang="en-JM">
                <a:solidFill>
                  <a:prstClr val="white">
                    <a:lumMod val="65000"/>
                  </a:prstClr>
                </a:solidFill>
              </a:rPr>
              <a:t>xiaoer.yanj.cn</a:t>
            </a:r>
            <a:endParaRPr lang="en-JM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</a:defRPr>
            </a:lvl1pPr>
          </a:lstStyle>
          <a:p>
            <a:pPr>
              <a:defRPr/>
            </a:pPr>
            <a:fld id="{857B18ED-D931-45F4-8873-1BEDAB4DC03E}" type="slidenum">
              <a:rPr lang="en-JM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>
                <a:defRPr/>
              </a:pPr>
              <a:t>‹#›</a:t>
            </a:fld>
            <a:endParaRPr lang="en-JM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cxnSp>
        <p:nvCxnSpPr>
          <p:cNvPr id="7" name="直接连接符 6"/>
          <p:cNvCxnSpPr/>
          <p:nvPr userDrawn="1"/>
        </p:nvCxnSpPr>
        <p:spPr>
          <a:xfrm flipV="1">
            <a:off x="3024904" y="479935"/>
            <a:ext cx="8365514" cy="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 userDrawn="1"/>
        </p:nvGrpSpPr>
        <p:grpSpPr>
          <a:xfrm>
            <a:off x="1" y="195152"/>
            <a:ext cx="3125772" cy="569565"/>
            <a:chOff x="0" y="194743"/>
            <a:chExt cx="3126179" cy="569433"/>
          </a:xfrm>
        </p:grpSpPr>
        <p:sp>
          <p:nvSpPr>
            <p:cNvPr id="9" name="圆角矩形 8"/>
            <p:cNvSpPr/>
            <p:nvPr/>
          </p:nvSpPr>
          <p:spPr>
            <a:xfrm>
              <a:off x="173209" y="194743"/>
              <a:ext cx="2952970" cy="569433"/>
            </a:xfrm>
            <a:prstGeom prst="roundRect">
              <a:avLst>
                <a:gd name="adj" fmla="val 9976"/>
              </a:avLst>
            </a:prstGeom>
            <a:solidFill>
              <a:srgbClr val="01ACBE"/>
            </a:solidFill>
            <a:ln w="19050">
              <a:gradFill flip="none" rotWithShape="1">
                <a:gsLst>
                  <a:gs pos="88000">
                    <a:schemeClr val="bg1"/>
                  </a:gs>
                  <a:gs pos="0">
                    <a:schemeClr val="bg1">
                      <a:lumMod val="75000"/>
                    </a:schemeClr>
                  </a:gs>
                  <a:gs pos="71000">
                    <a:schemeClr val="bg1">
                      <a:lumMod val="85000"/>
                    </a:schemeClr>
                  </a:gs>
                  <a:gs pos="55000">
                    <a:schemeClr val="bg1"/>
                  </a:gs>
                  <a:gs pos="37000">
                    <a:schemeClr val="bg1">
                      <a:lumMod val="85000"/>
                    </a:schemeClr>
                  </a:gs>
                  <a:gs pos="2200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200000" scaled="0"/>
                <a:tileRect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0" y="290669"/>
              <a:ext cx="424561" cy="355906"/>
              <a:chOff x="469900" y="728859"/>
              <a:chExt cx="424561" cy="355906"/>
            </a:xfrm>
          </p:grpSpPr>
          <p:sp>
            <p:nvSpPr>
              <p:cNvPr id="11" name="椭圆 10"/>
              <p:cNvSpPr/>
              <p:nvPr/>
            </p:nvSpPr>
            <p:spPr>
              <a:xfrm rot="16200000">
                <a:off x="738264" y="928568"/>
                <a:ext cx="156198" cy="156196"/>
              </a:xfrm>
              <a:prstGeom prst="ellipse">
                <a:avLst/>
              </a:prstGeom>
              <a:gradFill>
                <a:gsLst>
                  <a:gs pos="75000">
                    <a:schemeClr val="bg1">
                      <a:lumMod val="95000"/>
                    </a:schemeClr>
                  </a:gs>
                  <a:gs pos="55000">
                    <a:schemeClr val="bg1">
                      <a:lumMod val="65000"/>
                    </a:schemeClr>
                  </a:gs>
                  <a:gs pos="35000">
                    <a:schemeClr val="bg1">
                      <a:lumMod val="95000"/>
                    </a:schemeClr>
                  </a:gs>
                  <a:gs pos="17000">
                    <a:schemeClr val="bg1">
                      <a:lumMod val="6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" name="椭圆 11"/>
              <p:cNvSpPr/>
              <p:nvPr/>
            </p:nvSpPr>
            <p:spPr>
              <a:xfrm rot="16200000">
                <a:off x="752463" y="942770"/>
                <a:ext cx="127798" cy="127797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innerShdw blurRad="12700" dist="127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" name="椭圆 12"/>
              <p:cNvSpPr/>
              <p:nvPr/>
            </p:nvSpPr>
            <p:spPr>
              <a:xfrm rot="16200000">
                <a:off x="738264" y="728860"/>
                <a:ext cx="156198" cy="156196"/>
              </a:xfrm>
              <a:prstGeom prst="ellipse">
                <a:avLst/>
              </a:prstGeom>
              <a:gradFill>
                <a:gsLst>
                  <a:gs pos="75000">
                    <a:schemeClr val="bg1">
                      <a:lumMod val="95000"/>
                    </a:schemeClr>
                  </a:gs>
                  <a:gs pos="55000">
                    <a:schemeClr val="bg1">
                      <a:lumMod val="65000"/>
                    </a:schemeClr>
                  </a:gs>
                  <a:gs pos="35000">
                    <a:schemeClr val="bg1">
                      <a:lumMod val="95000"/>
                    </a:schemeClr>
                  </a:gs>
                  <a:gs pos="17000">
                    <a:schemeClr val="bg1">
                      <a:lumMod val="6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" name="椭圆 13"/>
              <p:cNvSpPr/>
              <p:nvPr/>
            </p:nvSpPr>
            <p:spPr>
              <a:xfrm rot="16200000">
                <a:off x="752463" y="743063"/>
                <a:ext cx="127798" cy="127797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innerShdw blurRad="12700" dist="127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" name="圆角矩形 14"/>
              <p:cNvSpPr/>
              <p:nvPr/>
            </p:nvSpPr>
            <p:spPr>
              <a:xfrm rot="16200000">
                <a:off x="636543" y="859458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" name="圆角矩形 15"/>
              <p:cNvSpPr/>
              <p:nvPr/>
            </p:nvSpPr>
            <p:spPr>
              <a:xfrm rot="16200000">
                <a:off x="636543" y="809416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" name="圆角矩形 16"/>
              <p:cNvSpPr/>
              <p:nvPr/>
            </p:nvSpPr>
            <p:spPr>
              <a:xfrm rot="16200000">
                <a:off x="636543" y="655035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" name="圆角矩形 17"/>
              <p:cNvSpPr/>
              <p:nvPr/>
            </p:nvSpPr>
            <p:spPr>
              <a:xfrm rot="16200000">
                <a:off x="636543" y="604992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19" name="组合 18"/>
          <p:cNvGrpSpPr/>
          <p:nvPr userDrawn="1"/>
        </p:nvGrpSpPr>
        <p:grpSpPr>
          <a:xfrm>
            <a:off x="11352323" y="175669"/>
            <a:ext cx="838091" cy="743984"/>
            <a:chOff x="39833" y="101457"/>
            <a:chExt cx="838200" cy="743812"/>
          </a:xfrm>
        </p:grpSpPr>
        <p:grpSp>
          <p:nvGrpSpPr>
            <p:cNvPr id="20" name="组合 19"/>
            <p:cNvGrpSpPr/>
            <p:nvPr userDrawn="1"/>
          </p:nvGrpSpPr>
          <p:grpSpPr>
            <a:xfrm>
              <a:off x="130195" y="101457"/>
              <a:ext cx="647560" cy="567974"/>
              <a:chOff x="257420" y="226345"/>
              <a:chExt cx="540747" cy="474289"/>
            </a:xfrm>
          </p:grpSpPr>
          <p:pic>
            <p:nvPicPr>
              <p:cNvPr id="22" name="图片 21"/>
              <p:cNvPicPr>
                <a:picLocks noChangeAspect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257420" y="226345"/>
                <a:ext cx="472830" cy="472830"/>
              </a:xfrm>
              <a:prstGeom prst="rect">
                <a:avLst/>
              </a:prstGeom>
            </p:spPr>
          </p:pic>
          <p:pic>
            <p:nvPicPr>
              <p:cNvPr id="23" name="图片 22"/>
              <p:cNvPicPr>
                <a:picLocks noChangeAspect="1"/>
              </p:cNvPicPr>
              <p:nvPr userDrawn="1"/>
            </p:nvPicPr>
            <p:blipFill rotWithShape="1">
              <a:blip r:embed="rId3" cstate="email">
                <a:grayscl/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colorTemperature colorTemp="2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 flipH="1">
                <a:off x="265701" y="654915"/>
                <a:ext cx="532466" cy="45719"/>
              </a:xfrm>
              <a:prstGeom prst="rect">
                <a:avLst/>
              </a:prstGeom>
            </p:spPr>
          </p:pic>
        </p:grpSp>
        <p:sp>
          <p:nvSpPr>
            <p:cNvPr id="21" name="文本框 20"/>
            <p:cNvSpPr txBox="1"/>
            <p:nvPr userDrawn="1"/>
          </p:nvSpPr>
          <p:spPr>
            <a:xfrm>
              <a:off x="39833" y="629875"/>
              <a:ext cx="838200" cy="2153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迷你简汉真广标" panose="02010609000101010101" pitchFamily="49" charset="-122"/>
                  <a:ea typeface="迷你简汉真广标" panose="02010609000101010101" pitchFamily="49" charset="-122"/>
                  <a:cs typeface="+mn-cs"/>
                </a:rPr>
                <a:t>By </a:t>
              </a:r>
              <a:r>
                <a:rPr kumimoji="0" lang="zh-CN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迷你简汉真广标" panose="02010609000101010101" pitchFamily="49" charset="-122"/>
                  <a:ea typeface="迷你简汉真广标" panose="02010609000101010101" pitchFamily="49" charset="-122"/>
                  <a:cs typeface="+mn-cs"/>
                </a:rPr>
                <a:t>杜小二</a:t>
              </a:r>
            </a:p>
          </p:txBody>
        </p:sp>
      </p:grpSp>
      <p:sp>
        <p:nvSpPr>
          <p:cNvPr id="24" name="标题占位符 1"/>
          <p:cNvSpPr>
            <a:spLocks noGrp="1"/>
          </p:cNvSpPr>
          <p:nvPr>
            <p:ph type="title"/>
          </p:nvPr>
        </p:nvSpPr>
        <p:spPr>
          <a:xfrm>
            <a:off x="416259" y="206382"/>
            <a:ext cx="3050391" cy="547102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>
            <a:lvl1pPr>
              <a:defRPr sz="1800">
                <a:solidFill>
                  <a:schemeClr val="bg1"/>
                </a:solidFill>
                <a:latin typeface="迷你简汉真广标" panose="02010609000101010101" pitchFamily="49" charset="-122"/>
                <a:ea typeface="迷你简汉真广标" panose="0201060900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83489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/>
          <p:nvPr userDrawn="1"/>
        </p:nvSpPr>
        <p:spPr>
          <a:xfrm>
            <a:off x="-8905" y="0"/>
            <a:ext cx="12202286" cy="6859588"/>
          </a:xfrm>
          <a:prstGeom prst="rect">
            <a:avLst/>
          </a:prstGeom>
          <a:gradFill flip="none" rotWithShape="1">
            <a:gsLst>
              <a:gs pos="0">
                <a:srgbClr val="77458B"/>
              </a:gs>
              <a:gs pos="100000">
                <a:srgbClr val="4F2D5D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JM" sz="1800" b="0" i="0" u="none" strike="noStrike" kern="1200" cap="none" spc="0" normalizeH="0" baseline="0" noProof="0" dirty="0">
              <a:ln>
                <a:noFill/>
              </a:ln>
              <a:solidFill>
                <a:srgbClr val="F34F57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620504-D840-6A40-90BC-6F3747762FA2}" type="datetime1">
              <a:rPr lang="en-JM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08/05/2023</a:t>
            </a:fld>
            <a:endParaRPr lang="en-JM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497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exa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0"/>
            <a:ext cx="12190413" cy="6859588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0435F3-CE51-FE47-901D-12AFFB0ECEA9}" type="datetime1">
              <a:rPr lang="en-JM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08/05/2023</a:t>
            </a:fld>
            <a:endParaRPr lang="en-JM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JM">
                <a:solidFill>
                  <a:prstClr val="white">
                    <a:lumMod val="65000"/>
                  </a:prstClr>
                </a:solidFill>
              </a:rPr>
              <a:t>WWW.DESIGNERSPARADISE.COM</a:t>
            </a:r>
            <a:endParaRPr lang="en-JM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6453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0435F3-CE51-FE47-901D-12AFFB0ECEA9}" type="datetime1">
              <a:rPr lang="en-JM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08/05/2023</a:t>
            </a:fld>
            <a:endParaRPr lang="en-JM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iHei Pro" panose="020B0500000000000000" pitchFamily="34" charset="-122"/>
                <a:ea typeface="LiHei Pro" panose="020B0500000000000000" pitchFamily="34" charset="-122"/>
              </a:defRPr>
            </a:lvl1pPr>
          </a:lstStyle>
          <a:p>
            <a:pPr>
              <a:defRPr/>
            </a:pPr>
            <a:r>
              <a:rPr lang="en-JM">
                <a:solidFill>
                  <a:prstClr val="white">
                    <a:lumMod val="65000"/>
                  </a:prstClr>
                </a:solidFill>
              </a:rPr>
              <a:t>xiaoer.yanj.cn</a:t>
            </a:r>
            <a:endParaRPr lang="en-JM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</a:defRPr>
            </a:lvl1pPr>
          </a:lstStyle>
          <a:p>
            <a:pPr>
              <a:defRPr/>
            </a:pPr>
            <a:fld id="{857B18ED-D931-45F4-8873-1BEDAB4DC03E}" type="slidenum">
              <a:rPr lang="en-JM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>
                <a:defRPr/>
              </a:pPr>
              <a:t>‹#›</a:t>
            </a:fld>
            <a:endParaRPr lang="en-JM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cxnSp>
        <p:nvCxnSpPr>
          <p:cNvPr id="7" name="直接连接符 6"/>
          <p:cNvCxnSpPr/>
          <p:nvPr userDrawn="1"/>
        </p:nvCxnSpPr>
        <p:spPr>
          <a:xfrm flipV="1">
            <a:off x="3024904" y="479935"/>
            <a:ext cx="8365514" cy="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 userDrawn="1"/>
        </p:nvGrpSpPr>
        <p:grpSpPr>
          <a:xfrm>
            <a:off x="1" y="195152"/>
            <a:ext cx="3125772" cy="569565"/>
            <a:chOff x="0" y="194743"/>
            <a:chExt cx="3126179" cy="569433"/>
          </a:xfrm>
        </p:grpSpPr>
        <p:sp>
          <p:nvSpPr>
            <p:cNvPr id="9" name="圆角矩形 8"/>
            <p:cNvSpPr/>
            <p:nvPr/>
          </p:nvSpPr>
          <p:spPr>
            <a:xfrm>
              <a:off x="173209" y="194743"/>
              <a:ext cx="2952970" cy="569433"/>
            </a:xfrm>
            <a:prstGeom prst="roundRect">
              <a:avLst>
                <a:gd name="adj" fmla="val 9976"/>
              </a:avLst>
            </a:prstGeom>
            <a:solidFill>
              <a:srgbClr val="01ACBE"/>
            </a:solidFill>
            <a:ln w="19050">
              <a:gradFill flip="none" rotWithShape="1">
                <a:gsLst>
                  <a:gs pos="88000">
                    <a:schemeClr val="bg1"/>
                  </a:gs>
                  <a:gs pos="0">
                    <a:schemeClr val="bg1">
                      <a:lumMod val="75000"/>
                    </a:schemeClr>
                  </a:gs>
                  <a:gs pos="71000">
                    <a:schemeClr val="bg1">
                      <a:lumMod val="85000"/>
                    </a:schemeClr>
                  </a:gs>
                  <a:gs pos="55000">
                    <a:schemeClr val="bg1"/>
                  </a:gs>
                  <a:gs pos="37000">
                    <a:schemeClr val="bg1">
                      <a:lumMod val="85000"/>
                    </a:schemeClr>
                  </a:gs>
                  <a:gs pos="2200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200000" scaled="0"/>
                <a:tileRect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0" y="290669"/>
              <a:ext cx="424561" cy="355906"/>
              <a:chOff x="469900" y="728859"/>
              <a:chExt cx="424561" cy="355906"/>
            </a:xfrm>
          </p:grpSpPr>
          <p:sp>
            <p:nvSpPr>
              <p:cNvPr id="11" name="椭圆 10"/>
              <p:cNvSpPr/>
              <p:nvPr/>
            </p:nvSpPr>
            <p:spPr>
              <a:xfrm rot="16200000">
                <a:off x="738264" y="928568"/>
                <a:ext cx="156198" cy="156196"/>
              </a:xfrm>
              <a:prstGeom prst="ellipse">
                <a:avLst/>
              </a:prstGeom>
              <a:gradFill>
                <a:gsLst>
                  <a:gs pos="75000">
                    <a:schemeClr val="bg1">
                      <a:lumMod val="95000"/>
                    </a:schemeClr>
                  </a:gs>
                  <a:gs pos="55000">
                    <a:schemeClr val="bg1">
                      <a:lumMod val="65000"/>
                    </a:schemeClr>
                  </a:gs>
                  <a:gs pos="35000">
                    <a:schemeClr val="bg1">
                      <a:lumMod val="95000"/>
                    </a:schemeClr>
                  </a:gs>
                  <a:gs pos="17000">
                    <a:schemeClr val="bg1">
                      <a:lumMod val="6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" name="椭圆 11"/>
              <p:cNvSpPr/>
              <p:nvPr/>
            </p:nvSpPr>
            <p:spPr>
              <a:xfrm rot="16200000">
                <a:off x="752463" y="942770"/>
                <a:ext cx="127798" cy="127797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innerShdw blurRad="12700" dist="127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" name="椭圆 12"/>
              <p:cNvSpPr/>
              <p:nvPr/>
            </p:nvSpPr>
            <p:spPr>
              <a:xfrm rot="16200000">
                <a:off x="738264" y="728860"/>
                <a:ext cx="156198" cy="156196"/>
              </a:xfrm>
              <a:prstGeom prst="ellipse">
                <a:avLst/>
              </a:prstGeom>
              <a:gradFill>
                <a:gsLst>
                  <a:gs pos="75000">
                    <a:schemeClr val="bg1">
                      <a:lumMod val="95000"/>
                    </a:schemeClr>
                  </a:gs>
                  <a:gs pos="55000">
                    <a:schemeClr val="bg1">
                      <a:lumMod val="65000"/>
                    </a:schemeClr>
                  </a:gs>
                  <a:gs pos="35000">
                    <a:schemeClr val="bg1">
                      <a:lumMod val="95000"/>
                    </a:schemeClr>
                  </a:gs>
                  <a:gs pos="17000">
                    <a:schemeClr val="bg1">
                      <a:lumMod val="6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" name="椭圆 13"/>
              <p:cNvSpPr/>
              <p:nvPr/>
            </p:nvSpPr>
            <p:spPr>
              <a:xfrm rot="16200000">
                <a:off x="752463" y="743063"/>
                <a:ext cx="127798" cy="127797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innerShdw blurRad="12700" dist="127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" name="圆角矩形 14"/>
              <p:cNvSpPr/>
              <p:nvPr/>
            </p:nvSpPr>
            <p:spPr>
              <a:xfrm rot="16200000">
                <a:off x="636543" y="859458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" name="圆角矩形 15"/>
              <p:cNvSpPr/>
              <p:nvPr/>
            </p:nvSpPr>
            <p:spPr>
              <a:xfrm rot="16200000">
                <a:off x="636543" y="809416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" name="圆角矩形 16"/>
              <p:cNvSpPr/>
              <p:nvPr/>
            </p:nvSpPr>
            <p:spPr>
              <a:xfrm rot="16200000">
                <a:off x="636543" y="655035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" name="圆角矩形 17"/>
              <p:cNvSpPr/>
              <p:nvPr/>
            </p:nvSpPr>
            <p:spPr>
              <a:xfrm rot="16200000">
                <a:off x="636543" y="604992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19" name="组合 18"/>
          <p:cNvGrpSpPr/>
          <p:nvPr userDrawn="1"/>
        </p:nvGrpSpPr>
        <p:grpSpPr>
          <a:xfrm>
            <a:off x="11352323" y="175669"/>
            <a:ext cx="838091" cy="743984"/>
            <a:chOff x="39833" y="101457"/>
            <a:chExt cx="838200" cy="743812"/>
          </a:xfrm>
        </p:grpSpPr>
        <p:grpSp>
          <p:nvGrpSpPr>
            <p:cNvPr id="20" name="组合 19"/>
            <p:cNvGrpSpPr/>
            <p:nvPr userDrawn="1"/>
          </p:nvGrpSpPr>
          <p:grpSpPr>
            <a:xfrm>
              <a:off x="130195" y="101457"/>
              <a:ext cx="647560" cy="567974"/>
              <a:chOff x="257420" y="226345"/>
              <a:chExt cx="540747" cy="474289"/>
            </a:xfrm>
          </p:grpSpPr>
          <p:pic>
            <p:nvPicPr>
              <p:cNvPr id="22" name="图片 21"/>
              <p:cNvPicPr>
                <a:picLocks noChangeAspect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257420" y="226345"/>
                <a:ext cx="472830" cy="472830"/>
              </a:xfrm>
              <a:prstGeom prst="rect">
                <a:avLst/>
              </a:prstGeom>
            </p:spPr>
          </p:pic>
          <p:pic>
            <p:nvPicPr>
              <p:cNvPr id="23" name="图片 22"/>
              <p:cNvPicPr>
                <a:picLocks noChangeAspect="1"/>
              </p:cNvPicPr>
              <p:nvPr userDrawn="1"/>
            </p:nvPicPr>
            <p:blipFill rotWithShape="1">
              <a:blip r:embed="rId3" cstate="email">
                <a:grayscl/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colorTemperature colorTemp="2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 flipH="1">
                <a:off x="265701" y="654915"/>
                <a:ext cx="532466" cy="45719"/>
              </a:xfrm>
              <a:prstGeom prst="rect">
                <a:avLst/>
              </a:prstGeom>
            </p:spPr>
          </p:pic>
        </p:grpSp>
        <p:sp>
          <p:nvSpPr>
            <p:cNvPr id="21" name="文本框 20"/>
            <p:cNvSpPr txBox="1"/>
            <p:nvPr userDrawn="1"/>
          </p:nvSpPr>
          <p:spPr>
            <a:xfrm>
              <a:off x="39833" y="629875"/>
              <a:ext cx="838200" cy="2153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迷你简汉真广标" panose="02010609000101010101" pitchFamily="49" charset="-122"/>
                  <a:ea typeface="迷你简汉真广标" panose="02010609000101010101" pitchFamily="49" charset="-122"/>
                  <a:cs typeface="+mn-cs"/>
                </a:rPr>
                <a:t>By </a:t>
              </a:r>
              <a:r>
                <a:rPr kumimoji="0" lang="zh-CN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迷你简汉真广标" panose="02010609000101010101" pitchFamily="49" charset="-122"/>
                  <a:ea typeface="迷你简汉真广标" panose="02010609000101010101" pitchFamily="49" charset="-122"/>
                  <a:cs typeface="+mn-cs"/>
                </a:rPr>
                <a:t>杜小二</a:t>
              </a:r>
            </a:p>
          </p:txBody>
        </p:sp>
      </p:grpSp>
      <p:sp>
        <p:nvSpPr>
          <p:cNvPr id="24" name="标题占位符 1"/>
          <p:cNvSpPr>
            <a:spLocks noGrp="1"/>
          </p:cNvSpPr>
          <p:nvPr>
            <p:ph type="title"/>
          </p:nvPr>
        </p:nvSpPr>
        <p:spPr>
          <a:xfrm>
            <a:off x="416259" y="206382"/>
            <a:ext cx="3050391" cy="547102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>
            <a:lvl1pPr>
              <a:defRPr sz="1800">
                <a:solidFill>
                  <a:schemeClr val="bg1"/>
                </a:solidFill>
                <a:latin typeface="迷你简汉真广标" panose="02010609000101010101" pitchFamily="49" charset="-122"/>
                <a:ea typeface="迷你简汉真广标" panose="0201060900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170962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/>
          <p:nvPr userDrawn="1"/>
        </p:nvSpPr>
        <p:spPr>
          <a:xfrm>
            <a:off x="-8905" y="0"/>
            <a:ext cx="12202286" cy="6859588"/>
          </a:xfrm>
          <a:prstGeom prst="rect">
            <a:avLst/>
          </a:prstGeom>
          <a:gradFill flip="none" rotWithShape="1">
            <a:gsLst>
              <a:gs pos="0">
                <a:srgbClr val="77458B"/>
              </a:gs>
              <a:gs pos="100000">
                <a:srgbClr val="4F2D5D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JM" sz="1800" b="0" i="0" u="none" strike="noStrike" kern="1200" cap="none" spc="0" normalizeH="0" baseline="0" noProof="0" dirty="0">
              <a:ln>
                <a:noFill/>
              </a:ln>
              <a:solidFill>
                <a:srgbClr val="F34F57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620504-D840-6A40-90BC-6F3747762FA2}" type="datetime1">
              <a:rPr lang="en-JM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08/05/2023</a:t>
            </a:fld>
            <a:endParaRPr lang="en-JM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168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exa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0"/>
            <a:ext cx="12190413" cy="6859588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0435F3-CE51-FE47-901D-12AFFB0ECEA9}" type="datetime1">
              <a:rPr lang="en-JM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08/05/2023</a:t>
            </a:fld>
            <a:endParaRPr lang="en-JM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JM">
                <a:solidFill>
                  <a:prstClr val="white">
                    <a:lumMod val="65000"/>
                  </a:prstClr>
                </a:solidFill>
              </a:rPr>
              <a:t>WWW.DESIGNERSPARADISE.COM</a:t>
            </a:r>
            <a:endParaRPr lang="en-JM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8932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0435F3-CE51-FE47-901D-12AFFB0ECEA9}" type="datetime1">
              <a:rPr lang="en-JM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08/05/2023</a:t>
            </a:fld>
            <a:endParaRPr lang="en-JM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iHei Pro" panose="020B0500000000000000" pitchFamily="34" charset="-122"/>
                <a:ea typeface="LiHei Pro" panose="020B0500000000000000" pitchFamily="34" charset="-122"/>
              </a:defRPr>
            </a:lvl1pPr>
          </a:lstStyle>
          <a:p>
            <a:pPr>
              <a:defRPr/>
            </a:pPr>
            <a:r>
              <a:rPr lang="en-JM">
                <a:solidFill>
                  <a:prstClr val="white">
                    <a:lumMod val="65000"/>
                  </a:prstClr>
                </a:solidFill>
              </a:rPr>
              <a:t>xiaoer.yanj.cn</a:t>
            </a:r>
            <a:endParaRPr lang="en-JM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</a:defRPr>
            </a:lvl1pPr>
          </a:lstStyle>
          <a:p>
            <a:pPr>
              <a:defRPr/>
            </a:pPr>
            <a:fld id="{857B18ED-D931-45F4-8873-1BEDAB4DC03E}" type="slidenum">
              <a:rPr lang="en-JM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>
                <a:defRPr/>
              </a:pPr>
              <a:t>‹#›</a:t>
            </a:fld>
            <a:endParaRPr lang="en-JM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cxnSp>
        <p:nvCxnSpPr>
          <p:cNvPr id="7" name="直接连接符 6"/>
          <p:cNvCxnSpPr/>
          <p:nvPr userDrawn="1"/>
        </p:nvCxnSpPr>
        <p:spPr>
          <a:xfrm flipV="1">
            <a:off x="3024904" y="479935"/>
            <a:ext cx="8365514" cy="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 userDrawn="1"/>
        </p:nvGrpSpPr>
        <p:grpSpPr>
          <a:xfrm>
            <a:off x="1" y="195152"/>
            <a:ext cx="3125772" cy="569565"/>
            <a:chOff x="0" y="194743"/>
            <a:chExt cx="3126179" cy="569433"/>
          </a:xfrm>
        </p:grpSpPr>
        <p:sp>
          <p:nvSpPr>
            <p:cNvPr id="9" name="圆角矩形 8"/>
            <p:cNvSpPr/>
            <p:nvPr/>
          </p:nvSpPr>
          <p:spPr>
            <a:xfrm>
              <a:off x="173209" y="194743"/>
              <a:ext cx="2952970" cy="569433"/>
            </a:xfrm>
            <a:prstGeom prst="roundRect">
              <a:avLst>
                <a:gd name="adj" fmla="val 9976"/>
              </a:avLst>
            </a:prstGeom>
            <a:solidFill>
              <a:srgbClr val="01ACBE"/>
            </a:solidFill>
            <a:ln w="19050">
              <a:gradFill flip="none" rotWithShape="1">
                <a:gsLst>
                  <a:gs pos="88000">
                    <a:schemeClr val="bg1"/>
                  </a:gs>
                  <a:gs pos="0">
                    <a:schemeClr val="bg1">
                      <a:lumMod val="75000"/>
                    </a:schemeClr>
                  </a:gs>
                  <a:gs pos="71000">
                    <a:schemeClr val="bg1">
                      <a:lumMod val="85000"/>
                    </a:schemeClr>
                  </a:gs>
                  <a:gs pos="55000">
                    <a:schemeClr val="bg1"/>
                  </a:gs>
                  <a:gs pos="37000">
                    <a:schemeClr val="bg1">
                      <a:lumMod val="85000"/>
                    </a:schemeClr>
                  </a:gs>
                  <a:gs pos="2200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200000" scaled="0"/>
                <a:tileRect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0" y="290669"/>
              <a:ext cx="424561" cy="355906"/>
              <a:chOff x="469900" y="728859"/>
              <a:chExt cx="424561" cy="355906"/>
            </a:xfrm>
          </p:grpSpPr>
          <p:sp>
            <p:nvSpPr>
              <p:cNvPr id="11" name="椭圆 10"/>
              <p:cNvSpPr/>
              <p:nvPr/>
            </p:nvSpPr>
            <p:spPr>
              <a:xfrm rot="16200000">
                <a:off x="738264" y="928568"/>
                <a:ext cx="156198" cy="156196"/>
              </a:xfrm>
              <a:prstGeom prst="ellipse">
                <a:avLst/>
              </a:prstGeom>
              <a:gradFill>
                <a:gsLst>
                  <a:gs pos="75000">
                    <a:schemeClr val="bg1">
                      <a:lumMod val="95000"/>
                    </a:schemeClr>
                  </a:gs>
                  <a:gs pos="55000">
                    <a:schemeClr val="bg1">
                      <a:lumMod val="65000"/>
                    </a:schemeClr>
                  </a:gs>
                  <a:gs pos="35000">
                    <a:schemeClr val="bg1">
                      <a:lumMod val="95000"/>
                    </a:schemeClr>
                  </a:gs>
                  <a:gs pos="17000">
                    <a:schemeClr val="bg1">
                      <a:lumMod val="6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" name="椭圆 11"/>
              <p:cNvSpPr/>
              <p:nvPr/>
            </p:nvSpPr>
            <p:spPr>
              <a:xfrm rot="16200000">
                <a:off x="752463" y="942770"/>
                <a:ext cx="127798" cy="127797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innerShdw blurRad="12700" dist="127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" name="椭圆 12"/>
              <p:cNvSpPr/>
              <p:nvPr/>
            </p:nvSpPr>
            <p:spPr>
              <a:xfrm rot="16200000">
                <a:off x="738264" y="728860"/>
                <a:ext cx="156198" cy="156196"/>
              </a:xfrm>
              <a:prstGeom prst="ellipse">
                <a:avLst/>
              </a:prstGeom>
              <a:gradFill>
                <a:gsLst>
                  <a:gs pos="75000">
                    <a:schemeClr val="bg1">
                      <a:lumMod val="95000"/>
                    </a:schemeClr>
                  </a:gs>
                  <a:gs pos="55000">
                    <a:schemeClr val="bg1">
                      <a:lumMod val="65000"/>
                    </a:schemeClr>
                  </a:gs>
                  <a:gs pos="35000">
                    <a:schemeClr val="bg1">
                      <a:lumMod val="95000"/>
                    </a:schemeClr>
                  </a:gs>
                  <a:gs pos="17000">
                    <a:schemeClr val="bg1">
                      <a:lumMod val="6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" name="椭圆 13"/>
              <p:cNvSpPr/>
              <p:nvPr/>
            </p:nvSpPr>
            <p:spPr>
              <a:xfrm rot="16200000">
                <a:off x="752463" y="743063"/>
                <a:ext cx="127798" cy="127797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innerShdw blurRad="12700" dist="127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" name="圆角矩形 14"/>
              <p:cNvSpPr/>
              <p:nvPr/>
            </p:nvSpPr>
            <p:spPr>
              <a:xfrm rot="16200000">
                <a:off x="636543" y="859458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" name="圆角矩形 15"/>
              <p:cNvSpPr/>
              <p:nvPr/>
            </p:nvSpPr>
            <p:spPr>
              <a:xfrm rot="16200000">
                <a:off x="636543" y="809416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" name="圆角矩形 16"/>
              <p:cNvSpPr/>
              <p:nvPr/>
            </p:nvSpPr>
            <p:spPr>
              <a:xfrm rot="16200000">
                <a:off x="636543" y="655035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" name="圆角矩形 17"/>
              <p:cNvSpPr/>
              <p:nvPr/>
            </p:nvSpPr>
            <p:spPr>
              <a:xfrm rot="16200000">
                <a:off x="636543" y="604992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19" name="组合 18"/>
          <p:cNvGrpSpPr/>
          <p:nvPr userDrawn="1"/>
        </p:nvGrpSpPr>
        <p:grpSpPr>
          <a:xfrm>
            <a:off x="11352323" y="175669"/>
            <a:ext cx="838091" cy="743984"/>
            <a:chOff x="39833" y="101457"/>
            <a:chExt cx="838200" cy="743812"/>
          </a:xfrm>
        </p:grpSpPr>
        <p:grpSp>
          <p:nvGrpSpPr>
            <p:cNvPr id="20" name="组合 19"/>
            <p:cNvGrpSpPr/>
            <p:nvPr userDrawn="1"/>
          </p:nvGrpSpPr>
          <p:grpSpPr>
            <a:xfrm>
              <a:off x="130195" y="101457"/>
              <a:ext cx="647560" cy="567974"/>
              <a:chOff x="257420" y="226345"/>
              <a:chExt cx="540747" cy="474289"/>
            </a:xfrm>
          </p:grpSpPr>
          <p:pic>
            <p:nvPicPr>
              <p:cNvPr id="22" name="图片 21"/>
              <p:cNvPicPr>
                <a:picLocks noChangeAspect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257420" y="226345"/>
                <a:ext cx="472830" cy="472830"/>
              </a:xfrm>
              <a:prstGeom prst="rect">
                <a:avLst/>
              </a:prstGeom>
            </p:spPr>
          </p:pic>
          <p:pic>
            <p:nvPicPr>
              <p:cNvPr id="23" name="图片 22"/>
              <p:cNvPicPr>
                <a:picLocks noChangeAspect="1"/>
              </p:cNvPicPr>
              <p:nvPr userDrawn="1"/>
            </p:nvPicPr>
            <p:blipFill rotWithShape="1">
              <a:blip r:embed="rId3" cstate="email">
                <a:grayscl/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colorTemperature colorTemp="2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 flipH="1">
                <a:off x="265701" y="654915"/>
                <a:ext cx="532466" cy="45719"/>
              </a:xfrm>
              <a:prstGeom prst="rect">
                <a:avLst/>
              </a:prstGeom>
            </p:spPr>
          </p:pic>
        </p:grpSp>
        <p:sp>
          <p:nvSpPr>
            <p:cNvPr id="21" name="文本框 20"/>
            <p:cNvSpPr txBox="1"/>
            <p:nvPr userDrawn="1"/>
          </p:nvSpPr>
          <p:spPr>
            <a:xfrm>
              <a:off x="39833" y="629875"/>
              <a:ext cx="838200" cy="2153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迷你简汉真广标" panose="02010609000101010101" pitchFamily="49" charset="-122"/>
                  <a:ea typeface="迷你简汉真广标" panose="02010609000101010101" pitchFamily="49" charset="-122"/>
                  <a:cs typeface="+mn-cs"/>
                </a:rPr>
                <a:t>By </a:t>
              </a:r>
              <a:r>
                <a:rPr kumimoji="0" lang="zh-CN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迷你简汉真广标" panose="02010609000101010101" pitchFamily="49" charset="-122"/>
                  <a:ea typeface="迷你简汉真广标" panose="02010609000101010101" pitchFamily="49" charset="-122"/>
                  <a:cs typeface="+mn-cs"/>
                </a:rPr>
                <a:t>杜小二</a:t>
              </a:r>
            </a:p>
          </p:txBody>
        </p:sp>
      </p:grpSp>
      <p:sp>
        <p:nvSpPr>
          <p:cNvPr id="24" name="标题占位符 1"/>
          <p:cNvSpPr>
            <a:spLocks noGrp="1"/>
          </p:cNvSpPr>
          <p:nvPr>
            <p:ph type="title"/>
          </p:nvPr>
        </p:nvSpPr>
        <p:spPr>
          <a:xfrm>
            <a:off x="416259" y="206382"/>
            <a:ext cx="3050391" cy="547102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>
            <a:lvl1pPr>
              <a:defRPr sz="1800">
                <a:solidFill>
                  <a:schemeClr val="bg1"/>
                </a:solidFill>
                <a:latin typeface="迷你简汉真广标" panose="02010609000101010101" pitchFamily="49" charset="-122"/>
                <a:ea typeface="迷你简汉真广标" panose="0201060900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697907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678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/>
          <p:nvPr userDrawn="1"/>
        </p:nvSpPr>
        <p:spPr>
          <a:xfrm>
            <a:off x="-8905" y="0"/>
            <a:ext cx="12202286" cy="6859588"/>
          </a:xfrm>
          <a:prstGeom prst="rect">
            <a:avLst/>
          </a:prstGeom>
          <a:gradFill flip="none" rotWithShape="1">
            <a:gsLst>
              <a:gs pos="0">
                <a:srgbClr val="77458B"/>
              </a:gs>
              <a:gs pos="100000">
                <a:srgbClr val="4F2D5D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JM" sz="1800" b="0" i="0" u="none" strike="noStrike" kern="1200" cap="none" spc="0" normalizeH="0" baseline="0" noProof="0" dirty="0">
              <a:ln>
                <a:noFill/>
              </a:ln>
              <a:solidFill>
                <a:srgbClr val="F34F57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620504-D840-6A40-90BC-6F3747762FA2}" type="datetime1">
              <a:rPr lang="en-JM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08/05/2023</a:t>
            </a:fld>
            <a:endParaRPr lang="en-JM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4738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exa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0"/>
            <a:ext cx="12190413" cy="6859588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0435F3-CE51-FE47-901D-12AFFB0ECEA9}" type="datetime1">
              <a:rPr lang="en-JM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08/05/2023</a:t>
            </a:fld>
            <a:endParaRPr lang="en-JM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JM">
                <a:solidFill>
                  <a:prstClr val="white">
                    <a:lumMod val="65000"/>
                  </a:prstClr>
                </a:solidFill>
              </a:rPr>
              <a:t>WWW.DESIGNERSPARADISE.COM</a:t>
            </a:r>
            <a:endParaRPr lang="en-JM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03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0435F3-CE51-FE47-901D-12AFFB0ECEA9}" type="datetime1">
              <a:rPr lang="en-JM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08/05/2023</a:t>
            </a:fld>
            <a:endParaRPr lang="en-JM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iHei Pro" panose="020B0500000000000000" pitchFamily="34" charset="-122"/>
                <a:ea typeface="LiHei Pro" panose="020B0500000000000000" pitchFamily="34" charset="-122"/>
              </a:defRPr>
            </a:lvl1pPr>
          </a:lstStyle>
          <a:p>
            <a:pPr>
              <a:defRPr/>
            </a:pPr>
            <a:r>
              <a:rPr lang="en-JM">
                <a:solidFill>
                  <a:prstClr val="white">
                    <a:lumMod val="65000"/>
                  </a:prstClr>
                </a:solidFill>
              </a:rPr>
              <a:t>xiaoer.yanj.cn</a:t>
            </a:r>
            <a:endParaRPr lang="en-JM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</a:defRPr>
            </a:lvl1pPr>
          </a:lstStyle>
          <a:p>
            <a:pPr>
              <a:defRPr/>
            </a:pPr>
            <a:fld id="{857B18ED-D931-45F4-8873-1BEDAB4DC03E}" type="slidenum">
              <a:rPr lang="en-JM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>
                <a:defRPr/>
              </a:pPr>
              <a:t>‹#›</a:t>
            </a:fld>
            <a:endParaRPr lang="en-JM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cxnSp>
        <p:nvCxnSpPr>
          <p:cNvPr id="7" name="直接连接符 6"/>
          <p:cNvCxnSpPr/>
          <p:nvPr userDrawn="1"/>
        </p:nvCxnSpPr>
        <p:spPr>
          <a:xfrm flipV="1">
            <a:off x="3024904" y="479935"/>
            <a:ext cx="8365514" cy="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 userDrawn="1"/>
        </p:nvGrpSpPr>
        <p:grpSpPr>
          <a:xfrm>
            <a:off x="1" y="195152"/>
            <a:ext cx="3125772" cy="569565"/>
            <a:chOff x="0" y="194743"/>
            <a:chExt cx="3126179" cy="569433"/>
          </a:xfrm>
        </p:grpSpPr>
        <p:sp>
          <p:nvSpPr>
            <p:cNvPr id="9" name="圆角矩形 8"/>
            <p:cNvSpPr/>
            <p:nvPr/>
          </p:nvSpPr>
          <p:spPr>
            <a:xfrm>
              <a:off x="173209" y="194743"/>
              <a:ext cx="2952970" cy="569433"/>
            </a:xfrm>
            <a:prstGeom prst="roundRect">
              <a:avLst>
                <a:gd name="adj" fmla="val 9976"/>
              </a:avLst>
            </a:prstGeom>
            <a:solidFill>
              <a:srgbClr val="01ACBE"/>
            </a:solidFill>
            <a:ln w="19050">
              <a:gradFill flip="none" rotWithShape="1">
                <a:gsLst>
                  <a:gs pos="88000">
                    <a:schemeClr val="bg1"/>
                  </a:gs>
                  <a:gs pos="0">
                    <a:schemeClr val="bg1">
                      <a:lumMod val="75000"/>
                    </a:schemeClr>
                  </a:gs>
                  <a:gs pos="71000">
                    <a:schemeClr val="bg1">
                      <a:lumMod val="85000"/>
                    </a:schemeClr>
                  </a:gs>
                  <a:gs pos="55000">
                    <a:schemeClr val="bg1"/>
                  </a:gs>
                  <a:gs pos="37000">
                    <a:schemeClr val="bg1">
                      <a:lumMod val="85000"/>
                    </a:schemeClr>
                  </a:gs>
                  <a:gs pos="2200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200000" scaled="0"/>
                <a:tileRect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0" y="290669"/>
              <a:ext cx="424561" cy="355906"/>
              <a:chOff x="469900" y="728859"/>
              <a:chExt cx="424561" cy="355906"/>
            </a:xfrm>
          </p:grpSpPr>
          <p:sp>
            <p:nvSpPr>
              <p:cNvPr id="11" name="椭圆 10"/>
              <p:cNvSpPr/>
              <p:nvPr/>
            </p:nvSpPr>
            <p:spPr>
              <a:xfrm rot="16200000">
                <a:off x="738264" y="928568"/>
                <a:ext cx="156198" cy="156196"/>
              </a:xfrm>
              <a:prstGeom prst="ellipse">
                <a:avLst/>
              </a:prstGeom>
              <a:gradFill>
                <a:gsLst>
                  <a:gs pos="75000">
                    <a:schemeClr val="bg1">
                      <a:lumMod val="95000"/>
                    </a:schemeClr>
                  </a:gs>
                  <a:gs pos="55000">
                    <a:schemeClr val="bg1">
                      <a:lumMod val="65000"/>
                    </a:schemeClr>
                  </a:gs>
                  <a:gs pos="35000">
                    <a:schemeClr val="bg1">
                      <a:lumMod val="95000"/>
                    </a:schemeClr>
                  </a:gs>
                  <a:gs pos="17000">
                    <a:schemeClr val="bg1">
                      <a:lumMod val="6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" name="椭圆 11"/>
              <p:cNvSpPr/>
              <p:nvPr/>
            </p:nvSpPr>
            <p:spPr>
              <a:xfrm rot="16200000">
                <a:off x="752463" y="942770"/>
                <a:ext cx="127798" cy="127797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innerShdw blurRad="12700" dist="127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" name="椭圆 12"/>
              <p:cNvSpPr/>
              <p:nvPr/>
            </p:nvSpPr>
            <p:spPr>
              <a:xfrm rot="16200000">
                <a:off x="738264" y="728860"/>
                <a:ext cx="156198" cy="156196"/>
              </a:xfrm>
              <a:prstGeom prst="ellipse">
                <a:avLst/>
              </a:prstGeom>
              <a:gradFill>
                <a:gsLst>
                  <a:gs pos="75000">
                    <a:schemeClr val="bg1">
                      <a:lumMod val="95000"/>
                    </a:schemeClr>
                  </a:gs>
                  <a:gs pos="55000">
                    <a:schemeClr val="bg1">
                      <a:lumMod val="65000"/>
                    </a:schemeClr>
                  </a:gs>
                  <a:gs pos="35000">
                    <a:schemeClr val="bg1">
                      <a:lumMod val="95000"/>
                    </a:schemeClr>
                  </a:gs>
                  <a:gs pos="17000">
                    <a:schemeClr val="bg1">
                      <a:lumMod val="6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" name="椭圆 13"/>
              <p:cNvSpPr/>
              <p:nvPr/>
            </p:nvSpPr>
            <p:spPr>
              <a:xfrm rot="16200000">
                <a:off x="752463" y="743063"/>
                <a:ext cx="127798" cy="127797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innerShdw blurRad="12700" dist="127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" name="圆角矩形 14"/>
              <p:cNvSpPr/>
              <p:nvPr/>
            </p:nvSpPr>
            <p:spPr>
              <a:xfrm rot="16200000">
                <a:off x="636543" y="859458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" name="圆角矩形 15"/>
              <p:cNvSpPr/>
              <p:nvPr/>
            </p:nvSpPr>
            <p:spPr>
              <a:xfrm rot="16200000">
                <a:off x="636543" y="809416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" name="圆角矩形 16"/>
              <p:cNvSpPr/>
              <p:nvPr/>
            </p:nvSpPr>
            <p:spPr>
              <a:xfrm rot="16200000">
                <a:off x="636543" y="655035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" name="圆角矩形 17"/>
              <p:cNvSpPr/>
              <p:nvPr/>
            </p:nvSpPr>
            <p:spPr>
              <a:xfrm rot="16200000">
                <a:off x="636543" y="604992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19" name="组合 18"/>
          <p:cNvGrpSpPr/>
          <p:nvPr userDrawn="1"/>
        </p:nvGrpSpPr>
        <p:grpSpPr>
          <a:xfrm>
            <a:off x="11352323" y="175669"/>
            <a:ext cx="838091" cy="743984"/>
            <a:chOff x="39833" y="101457"/>
            <a:chExt cx="838200" cy="743812"/>
          </a:xfrm>
        </p:grpSpPr>
        <p:grpSp>
          <p:nvGrpSpPr>
            <p:cNvPr id="20" name="组合 19"/>
            <p:cNvGrpSpPr/>
            <p:nvPr userDrawn="1"/>
          </p:nvGrpSpPr>
          <p:grpSpPr>
            <a:xfrm>
              <a:off x="130195" y="101457"/>
              <a:ext cx="647560" cy="567974"/>
              <a:chOff x="257420" y="226345"/>
              <a:chExt cx="540747" cy="474289"/>
            </a:xfrm>
          </p:grpSpPr>
          <p:pic>
            <p:nvPicPr>
              <p:cNvPr id="22" name="图片 21"/>
              <p:cNvPicPr>
                <a:picLocks noChangeAspect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257420" y="226345"/>
                <a:ext cx="472830" cy="472830"/>
              </a:xfrm>
              <a:prstGeom prst="rect">
                <a:avLst/>
              </a:prstGeom>
            </p:spPr>
          </p:pic>
          <p:pic>
            <p:nvPicPr>
              <p:cNvPr id="23" name="图片 22"/>
              <p:cNvPicPr>
                <a:picLocks noChangeAspect="1"/>
              </p:cNvPicPr>
              <p:nvPr userDrawn="1"/>
            </p:nvPicPr>
            <p:blipFill rotWithShape="1">
              <a:blip r:embed="rId3" cstate="email">
                <a:grayscl/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colorTemperature colorTemp="2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 flipH="1">
                <a:off x="265701" y="654915"/>
                <a:ext cx="532466" cy="45719"/>
              </a:xfrm>
              <a:prstGeom prst="rect">
                <a:avLst/>
              </a:prstGeom>
            </p:spPr>
          </p:pic>
        </p:grpSp>
        <p:sp>
          <p:nvSpPr>
            <p:cNvPr id="21" name="文本框 20"/>
            <p:cNvSpPr txBox="1"/>
            <p:nvPr userDrawn="1"/>
          </p:nvSpPr>
          <p:spPr>
            <a:xfrm>
              <a:off x="39833" y="629875"/>
              <a:ext cx="838200" cy="2153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迷你简汉真广标" panose="02010609000101010101" pitchFamily="49" charset="-122"/>
                  <a:ea typeface="迷你简汉真广标" panose="02010609000101010101" pitchFamily="49" charset="-122"/>
                  <a:cs typeface="+mn-cs"/>
                </a:rPr>
                <a:t>By </a:t>
              </a:r>
              <a:r>
                <a:rPr kumimoji="0" lang="zh-CN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迷你简汉真广标" panose="02010609000101010101" pitchFamily="49" charset="-122"/>
                  <a:ea typeface="迷你简汉真广标" panose="02010609000101010101" pitchFamily="49" charset="-122"/>
                  <a:cs typeface="+mn-cs"/>
                </a:rPr>
                <a:t>杜小二</a:t>
              </a:r>
            </a:p>
          </p:txBody>
        </p:sp>
      </p:grpSp>
      <p:sp>
        <p:nvSpPr>
          <p:cNvPr id="24" name="标题占位符 1"/>
          <p:cNvSpPr>
            <a:spLocks noGrp="1"/>
          </p:cNvSpPr>
          <p:nvPr>
            <p:ph type="title"/>
          </p:nvPr>
        </p:nvSpPr>
        <p:spPr>
          <a:xfrm>
            <a:off x="416259" y="206382"/>
            <a:ext cx="3050391" cy="547102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>
            <a:lvl1pPr>
              <a:defRPr sz="1800">
                <a:solidFill>
                  <a:schemeClr val="bg1"/>
                </a:solidFill>
                <a:latin typeface="迷你简汉真广标" panose="02010609000101010101" pitchFamily="49" charset="-122"/>
                <a:ea typeface="迷你简汉真广标" panose="0201060900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945302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  <p:hf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/>
          <p:nvPr userDrawn="1"/>
        </p:nvSpPr>
        <p:spPr>
          <a:xfrm>
            <a:off x="-8905" y="0"/>
            <a:ext cx="12202286" cy="6859588"/>
          </a:xfrm>
          <a:prstGeom prst="rect">
            <a:avLst/>
          </a:prstGeom>
          <a:gradFill flip="none" rotWithShape="1">
            <a:gsLst>
              <a:gs pos="0">
                <a:srgbClr val="77458B"/>
              </a:gs>
              <a:gs pos="100000">
                <a:srgbClr val="4F2D5D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JM" sz="1800" b="0" i="0" u="none" strike="noStrike" kern="1200" cap="none" spc="0" normalizeH="0" baseline="0" noProof="0" dirty="0">
              <a:ln>
                <a:noFill/>
              </a:ln>
              <a:solidFill>
                <a:srgbClr val="F34F57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620504-D840-6A40-90BC-6F3747762FA2}" type="datetime1">
              <a:rPr lang="en-JM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08/05/2023</a:t>
            </a:fld>
            <a:endParaRPr lang="en-JM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2990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exa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0"/>
            <a:ext cx="12190413" cy="6859588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0435F3-CE51-FE47-901D-12AFFB0ECEA9}" type="datetime1">
              <a:rPr lang="en-JM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08/05/2023</a:t>
            </a:fld>
            <a:endParaRPr lang="en-JM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JM">
                <a:solidFill>
                  <a:prstClr val="white">
                    <a:lumMod val="65000"/>
                  </a:prstClr>
                </a:solidFill>
              </a:rPr>
              <a:t>WWW.DESIGNERSPARADISE.COM</a:t>
            </a:r>
            <a:endParaRPr lang="en-JM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292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0435F3-CE51-FE47-901D-12AFFB0ECEA9}" type="datetime1">
              <a:rPr lang="en-JM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08/05/2023</a:t>
            </a:fld>
            <a:endParaRPr lang="en-JM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iHei Pro" panose="020B0500000000000000" pitchFamily="34" charset="-122"/>
                <a:ea typeface="LiHei Pro" panose="020B0500000000000000" pitchFamily="34" charset="-122"/>
              </a:defRPr>
            </a:lvl1pPr>
          </a:lstStyle>
          <a:p>
            <a:pPr>
              <a:defRPr/>
            </a:pPr>
            <a:r>
              <a:rPr lang="en-JM">
                <a:solidFill>
                  <a:prstClr val="white">
                    <a:lumMod val="65000"/>
                  </a:prstClr>
                </a:solidFill>
              </a:rPr>
              <a:t>xiaoer.yanj.cn</a:t>
            </a:r>
            <a:endParaRPr lang="en-JM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</a:defRPr>
            </a:lvl1pPr>
          </a:lstStyle>
          <a:p>
            <a:pPr>
              <a:defRPr/>
            </a:pPr>
            <a:fld id="{857B18ED-D931-45F4-8873-1BEDAB4DC03E}" type="slidenum">
              <a:rPr lang="en-JM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>
                <a:defRPr/>
              </a:pPr>
              <a:t>‹#›</a:t>
            </a:fld>
            <a:endParaRPr lang="en-JM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cxnSp>
        <p:nvCxnSpPr>
          <p:cNvPr id="7" name="直接连接符 6"/>
          <p:cNvCxnSpPr/>
          <p:nvPr userDrawn="1"/>
        </p:nvCxnSpPr>
        <p:spPr>
          <a:xfrm flipV="1">
            <a:off x="3024904" y="479935"/>
            <a:ext cx="8365514" cy="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 userDrawn="1"/>
        </p:nvGrpSpPr>
        <p:grpSpPr>
          <a:xfrm>
            <a:off x="1" y="195152"/>
            <a:ext cx="3125772" cy="569565"/>
            <a:chOff x="0" y="194743"/>
            <a:chExt cx="3126179" cy="569433"/>
          </a:xfrm>
        </p:grpSpPr>
        <p:sp>
          <p:nvSpPr>
            <p:cNvPr id="9" name="圆角矩形 8"/>
            <p:cNvSpPr/>
            <p:nvPr/>
          </p:nvSpPr>
          <p:spPr>
            <a:xfrm>
              <a:off x="173209" y="194743"/>
              <a:ext cx="2952970" cy="569433"/>
            </a:xfrm>
            <a:prstGeom prst="roundRect">
              <a:avLst>
                <a:gd name="adj" fmla="val 9976"/>
              </a:avLst>
            </a:prstGeom>
            <a:solidFill>
              <a:srgbClr val="01ACBE"/>
            </a:solidFill>
            <a:ln w="19050">
              <a:gradFill flip="none" rotWithShape="1">
                <a:gsLst>
                  <a:gs pos="88000">
                    <a:schemeClr val="bg1"/>
                  </a:gs>
                  <a:gs pos="0">
                    <a:schemeClr val="bg1">
                      <a:lumMod val="75000"/>
                    </a:schemeClr>
                  </a:gs>
                  <a:gs pos="71000">
                    <a:schemeClr val="bg1">
                      <a:lumMod val="85000"/>
                    </a:schemeClr>
                  </a:gs>
                  <a:gs pos="55000">
                    <a:schemeClr val="bg1"/>
                  </a:gs>
                  <a:gs pos="37000">
                    <a:schemeClr val="bg1">
                      <a:lumMod val="85000"/>
                    </a:schemeClr>
                  </a:gs>
                  <a:gs pos="2200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200000" scaled="0"/>
                <a:tileRect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0" y="290669"/>
              <a:ext cx="424561" cy="355906"/>
              <a:chOff x="469900" y="728859"/>
              <a:chExt cx="424561" cy="355906"/>
            </a:xfrm>
          </p:grpSpPr>
          <p:sp>
            <p:nvSpPr>
              <p:cNvPr id="11" name="椭圆 10"/>
              <p:cNvSpPr/>
              <p:nvPr/>
            </p:nvSpPr>
            <p:spPr>
              <a:xfrm rot="16200000">
                <a:off x="738264" y="928568"/>
                <a:ext cx="156198" cy="156196"/>
              </a:xfrm>
              <a:prstGeom prst="ellipse">
                <a:avLst/>
              </a:prstGeom>
              <a:gradFill>
                <a:gsLst>
                  <a:gs pos="75000">
                    <a:schemeClr val="bg1">
                      <a:lumMod val="95000"/>
                    </a:schemeClr>
                  </a:gs>
                  <a:gs pos="55000">
                    <a:schemeClr val="bg1">
                      <a:lumMod val="65000"/>
                    </a:schemeClr>
                  </a:gs>
                  <a:gs pos="35000">
                    <a:schemeClr val="bg1">
                      <a:lumMod val="95000"/>
                    </a:schemeClr>
                  </a:gs>
                  <a:gs pos="17000">
                    <a:schemeClr val="bg1">
                      <a:lumMod val="6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" name="椭圆 11"/>
              <p:cNvSpPr/>
              <p:nvPr/>
            </p:nvSpPr>
            <p:spPr>
              <a:xfrm rot="16200000">
                <a:off x="752463" y="942770"/>
                <a:ext cx="127798" cy="127797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innerShdw blurRad="12700" dist="127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" name="椭圆 12"/>
              <p:cNvSpPr/>
              <p:nvPr/>
            </p:nvSpPr>
            <p:spPr>
              <a:xfrm rot="16200000">
                <a:off x="738264" y="728860"/>
                <a:ext cx="156198" cy="156196"/>
              </a:xfrm>
              <a:prstGeom prst="ellipse">
                <a:avLst/>
              </a:prstGeom>
              <a:gradFill>
                <a:gsLst>
                  <a:gs pos="75000">
                    <a:schemeClr val="bg1">
                      <a:lumMod val="95000"/>
                    </a:schemeClr>
                  </a:gs>
                  <a:gs pos="55000">
                    <a:schemeClr val="bg1">
                      <a:lumMod val="65000"/>
                    </a:schemeClr>
                  </a:gs>
                  <a:gs pos="35000">
                    <a:schemeClr val="bg1">
                      <a:lumMod val="95000"/>
                    </a:schemeClr>
                  </a:gs>
                  <a:gs pos="17000">
                    <a:schemeClr val="bg1">
                      <a:lumMod val="6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" name="椭圆 13"/>
              <p:cNvSpPr/>
              <p:nvPr/>
            </p:nvSpPr>
            <p:spPr>
              <a:xfrm rot="16200000">
                <a:off x="752463" y="743063"/>
                <a:ext cx="127798" cy="127797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innerShdw blurRad="12700" dist="127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" name="圆角矩形 14"/>
              <p:cNvSpPr/>
              <p:nvPr/>
            </p:nvSpPr>
            <p:spPr>
              <a:xfrm rot="16200000">
                <a:off x="636543" y="859458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" name="圆角矩形 15"/>
              <p:cNvSpPr/>
              <p:nvPr/>
            </p:nvSpPr>
            <p:spPr>
              <a:xfrm rot="16200000">
                <a:off x="636543" y="809416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" name="圆角矩形 16"/>
              <p:cNvSpPr/>
              <p:nvPr/>
            </p:nvSpPr>
            <p:spPr>
              <a:xfrm rot="16200000">
                <a:off x="636543" y="655035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" name="圆角矩形 17"/>
              <p:cNvSpPr/>
              <p:nvPr/>
            </p:nvSpPr>
            <p:spPr>
              <a:xfrm rot="16200000">
                <a:off x="636543" y="604992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19" name="组合 18"/>
          <p:cNvGrpSpPr/>
          <p:nvPr userDrawn="1"/>
        </p:nvGrpSpPr>
        <p:grpSpPr>
          <a:xfrm>
            <a:off x="11352323" y="175669"/>
            <a:ext cx="838091" cy="743984"/>
            <a:chOff x="39833" y="101457"/>
            <a:chExt cx="838200" cy="743812"/>
          </a:xfrm>
        </p:grpSpPr>
        <p:grpSp>
          <p:nvGrpSpPr>
            <p:cNvPr id="20" name="组合 19"/>
            <p:cNvGrpSpPr/>
            <p:nvPr userDrawn="1"/>
          </p:nvGrpSpPr>
          <p:grpSpPr>
            <a:xfrm>
              <a:off x="130195" y="101457"/>
              <a:ext cx="647560" cy="567974"/>
              <a:chOff x="257420" y="226345"/>
              <a:chExt cx="540747" cy="474289"/>
            </a:xfrm>
          </p:grpSpPr>
          <p:pic>
            <p:nvPicPr>
              <p:cNvPr id="22" name="图片 21"/>
              <p:cNvPicPr>
                <a:picLocks noChangeAspect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257420" y="226345"/>
                <a:ext cx="472830" cy="472830"/>
              </a:xfrm>
              <a:prstGeom prst="rect">
                <a:avLst/>
              </a:prstGeom>
            </p:spPr>
          </p:pic>
          <p:pic>
            <p:nvPicPr>
              <p:cNvPr id="23" name="图片 22"/>
              <p:cNvPicPr>
                <a:picLocks noChangeAspect="1"/>
              </p:cNvPicPr>
              <p:nvPr userDrawn="1"/>
            </p:nvPicPr>
            <p:blipFill rotWithShape="1">
              <a:blip r:embed="rId3" cstate="email">
                <a:grayscl/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colorTemperature colorTemp="2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 flipH="1">
                <a:off x="265701" y="654915"/>
                <a:ext cx="532466" cy="45719"/>
              </a:xfrm>
              <a:prstGeom prst="rect">
                <a:avLst/>
              </a:prstGeom>
            </p:spPr>
          </p:pic>
        </p:grpSp>
        <p:sp>
          <p:nvSpPr>
            <p:cNvPr id="21" name="文本框 20"/>
            <p:cNvSpPr txBox="1"/>
            <p:nvPr userDrawn="1"/>
          </p:nvSpPr>
          <p:spPr>
            <a:xfrm>
              <a:off x="39833" y="629875"/>
              <a:ext cx="838200" cy="2153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迷你简汉真广标" panose="02010609000101010101" pitchFamily="49" charset="-122"/>
                  <a:ea typeface="迷你简汉真广标" panose="02010609000101010101" pitchFamily="49" charset="-122"/>
                  <a:cs typeface="+mn-cs"/>
                </a:rPr>
                <a:t>By </a:t>
              </a:r>
              <a:r>
                <a:rPr kumimoji="0" lang="zh-CN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迷你简汉真广标" panose="02010609000101010101" pitchFamily="49" charset="-122"/>
                  <a:ea typeface="迷你简汉真广标" panose="02010609000101010101" pitchFamily="49" charset="-122"/>
                  <a:cs typeface="+mn-cs"/>
                </a:rPr>
                <a:t>杜小二</a:t>
              </a:r>
            </a:p>
          </p:txBody>
        </p:sp>
      </p:grpSp>
      <p:sp>
        <p:nvSpPr>
          <p:cNvPr id="24" name="标题占位符 1"/>
          <p:cNvSpPr>
            <a:spLocks noGrp="1"/>
          </p:cNvSpPr>
          <p:nvPr>
            <p:ph type="title"/>
          </p:nvPr>
        </p:nvSpPr>
        <p:spPr>
          <a:xfrm>
            <a:off x="416259" y="206382"/>
            <a:ext cx="3050391" cy="547102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>
            <a:lvl1pPr>
              <a:defRPr sz="1800">
                <a:solidFill>
                  <a:schemeClr val="bg1"/>
                </a:solidFill>
                <a:latin typeface="迷你简汉真广标" panose="02010609000101010101" pitchFamily="49" charset="-122"/>
                <a:ea typeface="迷你简汉真广标" panose="0201060900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174124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  <p:hf hd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/>
          <p:nvPr userDrawn="1"/>
        </p:nvSpPr>
        <p:spPr>
          <a:xfrm>
            <a:off x="-8905" y="0"/>
            <a:ext cx="12202286" cy="6859588"/>
          </a:xfrm>
          <a:prstGeom prst="rect">
            <a:avLst/>
          </a:prstGeom>
          <a:gradFill flip="none" rotWithShape="1">
            <a:gsLst>
              <a:gs pos="0">
                <a:srgbClr val="77458B"/>
              </a:gs>
              <a:gs pos="100000">
                <a:srgbClr val="4F2D5D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JM" sz="1800" b="0" i="0" u="none" strike="noStrike" kern="1200" cap="none" spc="0" normalizeH="0" baseline="0" noProof="0" dirty="0">
              <a:ln>
                <a:noFill/>
              </a:ln>
              <a:solidFill>
                <a:srgbClr val="F34F57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620504-D840-6A40-90BC-6F3747762FA2}" type="datetime1">
              <a:rPr lang="en-JM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08/05/2023</a:t>
            </a:fld>
            <a:endParaRPr lang="en-JM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474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exa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0"/>
            <a:ext cx="12190413" cy="6859588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0435F3-CE51-FE47-901D-12AFFB0ECEA9}" type="datetime1">
              <a:rPr lang="en-JM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08/05/2023</a:t>
            </a:fld>
            <a:endParaRPr lang="en-JM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JM">
                <a:solidFill>
                  <a:prstClr val="white">
                    <a:lumMod val="65000"/>
                  </a:prstClr>
                </a:solidFill>
              </a:rPr>
              <a:t>WWW.DESIGNERSPARADISE.COM</a:t>
            </a:r>
            <a:endParaRPr lang="en-JM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944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0435F3-CE51-FE47-901D-12AFFB0ECEA9}" type="datetime1">
              <a:rPr lang="en-JM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08/05/2023</a:t>
            </a:fld>
            <a:endParaRPr lang="en-JM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iHei Pro" panose="020B0500000000000000" pitchFamily="34" charset="-122"/>
                <a:ea typeface="LiHei Pro" panose="020B0500000000000000" pitchFamily="34" charset="-122"/>
              </a:defRPr>
            </a:lvl1pPr>
          </a:lstStyle>
          <a:p>
            <a:pPr>
              <a:defRPr/>
            </a:pPr>
            <a:r>
              <a:rPr lang="en-JM">
                <a:solidFill>
                  <a:prstClr val="white">
                    <a:lumMod val="65000"/>
                  </a:prstClr>
                </a:solidFill>
              </a:rPr>
              <a:t>xiaoer.yanj.cn</a:t>
            </a:r>
            <a:endParaRPr lang="en-JM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</a:defRPr>
            </a:lvl1pPr>
          </a:lstStyle>
          <a:p>
            <a:pPr>
              <a:defRPr/>
            </a:pPr>
            <a:fld id="{857B18ED-D931-45F4-8873-1BEDAB4DC03E}" type="slidenum">
              <a:rPr lang="en-JM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>
                <a:defRPr/>
              </a:pPr>
              <a:t>‹#›</a:t>
            </a:fld>
            <a:endParaRPr lang="en-JM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cxnSp>
        <p:nvCxnSpPr>
          <p:cNvPr id="7" name="直接连接符 6"/>
          <p:cNvCxnSpPr/>
          <p:nvPr userDrawn="1"/>
        </p:nvCxnSpPr>
        <p:spPr>
          <a:xfrm flipV="1">
            <a:off x="3024904" y="479935"/>
            <a:ext cx="8365514" cy="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 userDrawn="1"/>
        </p:nvGrpSpPr>
        <p:grpSpPr>
          <a:xfrm>
            <a:off x="1" y="195152"/>
            <a:ext cx="3125772" cy="569565"/>
            <a:chOff x="0" y="194743"/>
            <a:chExt cx="3126179" cy="569433"/>
          </a:xfrm>
        </p:grpSpPr>
        <p:sp>
          <p:nvSpPr>
            <p:cNvPr id="9" name="圆角矩形 8"/>
            <p:cNvSpPr/>
            <p:nvPr/>
          </p:nvSpPr>
          <p:spPr>
            <a:xfrm>
              <a:off x="173209" y="194743"/>
              <a:ext cx="2952970" cy="569433"/>
            </a:xfrm>
            <a:prstGeom prst="roundRect">
              <a:avLst>
                <a:gd name="adj" fmla="val 9976"/>
              </a:avLst>
            </a:prstGeom>
            <a:solidFill>
              <a:srgbClr val="01ACBE"/>
            </a:solidFill>
            <a:ln w="19050">
              <a:gradFill flip="none" rotWithShape="1">
                <a:gsLst>
                  <a:gs pos="88000">
                    <a:schemeClr val="bg1"/>
                  </a:gs>
                  <a:gs pos="0">
                    <a:schemeClr val="bg1">
                      <a:lumMod val="75000"/>
                    </a:schemeClr>
                  </a:gs>
                  <a:gs pos="71000">
                    <a:schemeClr val="bg1">
                      <a:lumMod val="85000"/>
                    </a:schemeClr>
                  </a:gs>
                  <a:gs pos="55000">
                    <a:schemeClr val="bg1"/>
                  </a:gs>
                  <a:gs pos="37000">
                    <a:schemeClr val="bg1">
                      <a:lumMod val="85000"/>
                    </a:schemeClr>
                  </a:gs>
                  <a:gs pos="2200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200000" scaled="0"/>
                <a:tileRect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0" y="290669"/>
              <a:ext cx="424561" cy="355906"/>
              <a:chOff x="469900" y="728859"/>
              <a:chExt cx="424561" cy="355906"/>
            </a:xfrm>
          </p:grpSpPr>
          <p:sp>
            <p:nvSpPr>
              <p:cNvPr id="11" name="椭圆 10"/>
              <p:cNvSpPr/>
              <p:nvPr/>
            </p:nvSpPr>
            <p:spPr>
              <a:xfrm rot="16200000">
                <a:off x="738264" y="928568"/>
                <a:ext cx="156198" cy="156196"/>
              </a:xfrm>
              <a:prstGeom prst="ellipse">
                <a:avLst/>
              </a:prstGeom>
              <a:gradFill>
                <a:gsLst>
                  <a:gs pos="75000">
                    <a:schemeClr val="bg1">
                      <a:lumMod val="95000"/>
                    </a:schemeClr>
                  </a:gs>
                  <a:gs pos="55000">
                    <a:schemeClr val="bg1">
                      <a:lumMod val="65000"/>
                    </a:schemeClr>
                  </a:gs>
                  <a:gs pos="35000">
                    <a:schemeClr val="bg1">
                      <a:lumMod val="95000"/>
                    </a:schemeClr>
                  </a:gs>
                  <a:gs pos="17000">
                    <a:schemeClr val="bg1">
                      <a:lumMod val="6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" name="椭圆 11"/>
              <p:cNvSpPr/>
              <p:nvPr/>
            </p:nvSpPr>
            <p:spPr>
              <a:xfrm rot="16200000">
                <a:off x="752463" y="942770"/>
                <a:ext cx="127798" cy="127797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innerShdw blurRad="12700" dist="127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" name="椭圆 12"/>
              <p:cNvSpPr/>
              <p:nvPr/>
            </p:nvSpPr>
            <p:spPr>
              <a:xfrm rot="16200000">
                <a:off x="738264" y="728860"/>
                <a:ext cx="156198" cy="156196"/>
              </a:xfrm>
              <a:prstGeom prst="ellipse">
                <a:avLst/>
              </a:prstGeom>
              <a:gradFill>
                <a:gsLst>
                  <a:gs pos="75000">
                    <a:schemeClr val="bg1">
                      <a:lumMod val="95000"/>
                    </a:schemeClr>
                  </a:gs>
                  <a:gs pos="55000">
                    <a:schemeClr val="bg1">
                      <a:lumMod val="65000"/>
                    </a:schemeClr>
                  </a:gs>
                  <a:gs pos="35000">
                    <a:schemeClr val="bg1">
                      <a:lumMod val="95000"/>
                    </a:schemeClr>
                  </a:gs>
                  <a:gs pos="17000">
                    <a:schemeClr val="bg1">
                      <a:lumMod val="6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" name="椭圆 13"/>
              <p:cNvSpPr/>
              <p:nvPr/>
            </p:nvSpPr>
            <p:spPr>
              <a:xfrm rot="16200000">
                <a:off x="752463" y="743063"/>
                <a:ext cx="127798" cy="127797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innerShdw blurRad="12700" dist="127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" name="圆角矩形 14"/>
              <p:cNvSpPr/>
              <p:nvPr/>
            </p:nvSpPr>
            <p:spPr>
              <a:xfrm rot="16200000">
                <a:off x="636543" y="859458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" name="圆角矩形 15"/>
              <p:cNvSpPr/>
              <p:nvPr/>
            </p:nvSpPr>
            <p:spPr>
              <a:xfrm rot="16200000">
                <a:off x="636543" y="809416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" name="圆角矩形 16"/>
              <p:cNvSpPr/>
              <p:nvPr/>
            </p:nvSpPr>
            <p:spPr>
              <a:xfrm rot="16200000">
                <a:off x="636543" y="655035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" name="圆角矩形 17"/>
              <p:cNvSpPr/>
              <p:nvPr/>
            </p:nvSpPr>
            <p:spPr>
              <a:xfrm rot="16200000">
                <a:off x="636543" y="604992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19" name="组合 18"/>
          <p:cNvGrpSpPr/>
          <p:nvPr userDrawn="1"/>
        </p:nvGrpSpPr>
        <p:grpSpPr>
          <a:xfrm>
            <a:off x="11352323" y="175669"/>
            <a:ext cx="838091" cy="743984"/>
            <a:chOff x="39833" y="101457"/>
            <a:chExt cx="838200" cy="743812"/>
          </a:xfrm>
        </p:grpSpPr>
        <p:grpSp>
          <p:nvGrpSpPr>
            <p:cNvPr id="20" name="组合 19"/>
            <p:cNvGrpSpPr/>
            <p:nvPr userDrawn="1"/>
          </p:nvGrpSpPr>
          <p:grpSpPr>
            <a:xfrm>
              <a:off x="130195" y="101457"/>
              <a:ext cx="647560" cy="567974"/>
              <a:chOff x="257420" y="226345"/>
              <a:chExt cx="540747" cy="474289"/>
            </a:xfrm>
          </p:grpSpPr>
          <p:pic>
            <p:nvPicPr>
              <p:cNvPr id="22" name="图片 21"/>
              <p:cNvPicPr>
                <a:picLocks noChangeAspect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257420" y="226345"/>
                <a:ext cx="472830" cy="472830"/>
              </a:xfrm>
              <a:prstGeom prst="rect">
                <a:avLst/>
              </a:prstGeom>
            </p:spPr>
          </p:pic>
          <p:pic>
            <p:nvPicPr>
              <p:cNvPr id="23" name="图片 22"/>
              <p:cNvPicPr>
                <a:picLocks noChangeAspect="1"/>
              </p:cNvPicPr>
              <p:nvPr userDrawn="1"/>
            </p:nvPicPr>
            <p:blipFill rotWithShape="1">
              <a:blip r:embed="rId3" cstate="email">
                <a:grayscl/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colorTemperature colorTemp="2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 flipH="1">
                <a:off x="265701" y="654915"/>
                <a:ext cx="532466" cy="45719"/>
              </a:xfrm>
              <a:prstGeom prst="rect">
                <a:avLst/>
              </a:prstGeom>
            </p:spPr>
          </p:pic>
        </p:grpSp>
        <p:sp>
          <p:nvSpPr>
            <p:cNvPr id="21" name="文本框 20"/>
            <p:cNvSpPr txBox="1"/>
            <p:nvPr userDrawn="1"/>
          </p:nvSpPr>
          <p:spPr>
            <a:xfrm>
              <a:off x="39833" y="629875"/>
              <a:ext cx="838200" cy="2153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迷你简汉真广标" panose="02010609000101010101" pitchFamily="49" charset="-122"/>
                  <a:ea typeface="迷你简汉真广标" panose="02010609000101010101" pitchFamily="49" charset="-122"/>
                  <a:cs typeface="+mn-cs"/>
                </a:rPr>
                <a:t>By </a:t>
              </a:r>
              <a:r>
                <a:rPr kumimoji="0" lang="zh-CN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迷你简汉真广标" panose="02010609000101010101" pitchFamily="49" charset="-122"/>
                  <a:ea typeface="迷你简汉真广标" panose="02010609000101010101" pitchFamily="49" charset="-122"/>
                  <a:cs typeface="+mn-cs"/>
                </a:rPr>
                <a:t>杜小二</a:t>
              </a:r>
            </a:p>
          </p:txBody>
        </p:sp>
      </p:grpSp>
      <p:sp>
        <p:nvSpPr>
          <p:cNvPr id="24" name="标题占位符 1"/>
          <p:cNvSpPr>
            <a:spLocks noGrp="1"/>
          </p:cNvSpPr>
          <p:nvPr>
            <p:ph type="title"/>
          </p:nvPr>
        </p:nvSpPr>
        <p:spPr>
          <a:xfrm>
            <a:off x="416259" y="206382"/>
            <a:ext cx="3050391" cy="547102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>
            <a:lvl1pPr>
              <a:defRPr sz="1800">
                <a:solidFill>
                  <a:schemeClr val="bg1"/>
                </a:solidFill>
                <a:latin typeface="迷你简汉真广标" panose="02010609000101010101" pitchFamily="49" charset="-122"/>
                <a:ea typeface="迷你简汉真广标" panose="0201060900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02747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  <p:hf hd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/>
          <p:nvPr userDrawn="1"/>
        </p:nvSpPr>
        <p:spPr>
          <a:xfrm>
            <a:off x="-8905" y="0"/>
            <a:ext cx="12202286" cy="6859588"/>
          </a:xfrm>
          <a:prstGeom prst="rect">
            <a:avLst/>
          </a:prstGeom>
          <a:gradFill flip="none" rotWithShape="1">
            <a:gsLst>
              <a:gs pos="0">
                <a:srgbClr val="77458B"/>
              </a:gs>
              <a:gs pos="100000">
                <a:srgbClr val="4F2D5D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JM" sz="1800" b="0" i="0" u="none" strike="noStrike" kern="1200" cap="none" spc="0" normalizeH="0" baseline="0" noProof="0" dirty="0">
              <a:ln>
                <a:noFill/>
              </a:ln>
              <a:solidFill>
                <a:srgbClr val="F34F57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620504-D840-6A40-90BC-6F3747762FA2}" type="datetime1">
              <a:rPr lang="en-JM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08/05/2023</a:t>
            </a:fld>
            <a:endParaRPr lang="en-JM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0151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743" y="1710135"/>
            <a:ext cx="10514231" cy="285339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743" y="4590527"/>
            <a:ext cx="10514231" cy="15005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261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exa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0"/>
            <a:ext cx="12190413" cy="6859588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0435F3-CE51-FE47-901D-12AFFB0ECEA9}" type="datetime1">
              <a:rPr lang="en-JM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08/05/2023</a:t>
            </a:fld>
            <a:endParaRPr lang="en-JM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JM">
                <a:solidFill>
                  <a:prstClr val="white">
                    <a:lumMod val="65000"/>
                  </a:prstClr>
                </a:solidFill>
              </a:rPr>
              <a:t>WWW.DESIGNERSPARADISE.COM</a:t>
            </a:r>
            <a:endParaRPr lang="en-JM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1294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0435F3-CE51-FE47-901D-12AFFB0ECEA9}" type="datetime1">
              <a:rPr lang="en-JM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08/05/2023</a:t>
            </a:fld>
            <a:endParaRPr lang="en-JM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iHei Pro" panose="020B0500000000000000" pitchFamily="34" charset="-122"/>
                <a:ea typeface="LiHei Pro" panose="020B0500000000000000" pitchFamily="34" charset="-122"/>
              </a:defRPr>
            </a:lvl1pPr>
          </a:lstStyle>
          <a:p>
            <a:pPr>
              <a:defRPr/>
            </a:pPr>
            <a:r>
              <a:rPr lang="en-JM">
                <a:solidFill>
                  <a:prstClr val="white">
                    <a:lumMod val="65000"/>
                  </a:prstClr>
                </a:solidFill>
              </a:rPr>
              <a:t>xiaoer.yanj.cn</a:t>
            </a:r>
            <a:endParaRPr lang="en-JM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</a:defRPr>
            </a:lvl1pPr>
          </a:lstStyle>
          <a:p>
            <a:pPr>
              <a:defRPr/>
            </a:pPr>
            <a:fld id="{857B18ED-D931-45F4-8873-1BEDAB4DC03E}" type="slidenum">
              <a:rPr lang="en-JM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>
                <a:defRPr/>
              </a:pPr>
              <a:t>‹#›</a:t>
            </a:fld>
            <a:endParaRPr lang="en-JM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cxnSp>
        <p:nvCxnSpPr>
          <p:cNvPr id="7" name="直接连接符 6"/>
          <p:cNvCxnSpPr/>
          <p:nvPr userDrawn="1"/>
        </p:nvCxnSpPr>
        <p:spPr>
          <a:xfrm flipV="1">
            <a:off x="3024904" y="479935"/>
            <a:ext cx="8365514" cy="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 userDrawn="1"/>
        </p:nvGrpSpPr>
        <p:grpSpPr>
          <a:xfrm>
            <a:off x="1" y="195152"/>
            <a:ext cx="3125772" cy="569565"/>
            <a:chOff x="0" y="194743"/>
            <a:chExt cx="3126179" cy="569433"/>
          </a:xfrm>
        </p:grpSpPr>
        <p:sp>
          <p:nvSpPr>
            <p:cNvPr id="9" name="圆角矩形 8"/>
            <p:cNvSpPr/>
            <p:nvPr/>
          </p:nvSpPr>
          <p:spPr>
            <a:xfrm>
              <a:off x="173209" y="194743"/>
              <a:ext cx="2952970" cy="569433"/>
            </a:xfrm>
            <a:prstGeom prst="roundRect">
              <a:avLst>
                <a:gd name="adj" fmla="val 9976"/>
              </a:avLst>
            </a:prstGeom>
            <a:solidFill>
              <a:srgbClr val="01ACBE"/>
            </a:solidFill>
            <a:ln w="19050">
              <a:gradFill flip="none" rotWithShape="1">
                <a:gsLst>
                  <a:gs pos="88000">
                    <a:schemeClr val="bg1"/>
                  </a:gs>
                  <a:gs pos="0">
                    <a:schemeClr val="bg1">
                      <a:lumMod val="75000"/>
                    </a:schemeClr>
                  </a:gs>
                  <a:gs pos="71000">
                    <a:schemeClr val="bg1">
                      <a:lumMod val="85000"/>
                    </a:schemeClr>
                  </a:gs>
                  <a:gs pos="55000">
                    <a:schemeClr val="bg1"/>
                  </a:gs>
                  <a:gs pos="37000">
                    <a:schemeClr val="bg1">
                      <a:lumMod val="85000"/>
                    </a:schemeClr>
                  </a:gs>
                  <a:gs pos="2200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200000" scaled="0"/>
                <a:tileRect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0" y="290669"/>
              <a:ext cx="424561" cy="355906"/>
              <a:chOff x="469900" y="728859"/>
              <a:chExt cx="424561" cy="355906"/>
            </a:xfrm>
          </p:grpSpPr>
          <p:sp>
            <p:nvSpPr>
              <p:cNvPr id="11" name="椭圆 10"/>
              <p:cNvSpPr/>
              <p:nvPr/>
            </p:nvSpPr>
            <p:spPr>
              <a:xfrm rot="16200000">
                <a:off x="738264" y="928568"/>
                <a:ext cx="156198" cy="156196"/>
              </a:xfrm>
              <a:prstGeom prst="ellipse">
                <a:avLst/>
              </a:prstGeom>
              <a:gradFill>
                <a:gsLst>
                  <a:gs pos="75000">
                    <a:schemeClr val="bg1">
                      <a:lumMod val="95000"/>
                    </a:schemeClr>
                  </a:gs>
                  <a:gs pos="55000">
                    <a:schemeClr val="bg1">
                      <a:lumMod val="65000"/>
                    </a:schemeClr>
                  </a:gs>
                  <a:gs pos="35000">
                    <a:schemeClr val="bg1">
                      <a:lumMod val="95000"/>
                    </a:schemeClr>
                  </a:gs>
                  <a:gs pos="17000">
                    <a:schemeClr val="bg1">
                      <a:lumMod val="6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" name="椭圆 11"/>
              <p:cNvSpPr/>
              <p:nvPr/>
            </p:nvSpPr>
            <p:spPr>
              <a:xfrm rot="16200000">
                <a:off x="752463" y="942770"/>
                <a:ext cx="127798" cy="127797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innerShdw blurRad="12700" dist="127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" name="椭圆 12"/>
              <p:cNvSpPr/>
              <p:nvPr/>
            </p:nvSpPr>
            <p:spPr>
              <a:xfrm rot="16200000">
                <a:off x="738264" y="728860"/>
                <a:ext cx="156198" cy="156196"/>
              </a:xfrm>
              <a:prstGeom prst="ellipse">
                <a:avLst/>
              </a:prstGeom>
              <a:gradFill>
                <a:gsLst>
                  <a:gs pos="75000">
                    <a:schemeClr val="bg1">
                      <a:lumMod val="95000"/>
                    </a:schemeClr>
                  </a:gs>
                  <a:gs pos="55000">
                    <a:schemeClr val="bg1">
                      <a:lumMod val="65000"/>
                    </a:schemeClr>
                  </a:gs>
                  <a:gs pos="35000">
                    <a:schemeClr val="bg1">
                      <a:lumMod val="95000"/>
                    </a:schemeClr>
                  </a:gs>
                  <a:gs pos="17000">
                    <a:schemeClr val="bg1">
                      <a:lumMod val="6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" name="椭圆 13"/>
              <p:cNvSpPr/>
              <p:nvPr/>
            </p:nvSpPr>
            <p:spPr>
              <a:xfrm rot="16200000">
                <a:off x="752463" y="743063"/>
                <a:ext cx="127798" cy="127797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innerShdw blurRad="12700" dist="127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" name="圆角矩形 14"/>
              <p:cNvSpPr/>
              <p:nvPr/>
            </p:nvSpPr>
            <p:spPr>
              <a:xfrm rot="16200000">
                <a:off x="636543" y="859458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" name="圆角矩形 15"/>
              <p:cNvSpPr/>
              <p:nvPr/>
            </p:nvSpPr>
            <p:spPr>
              <a:xfrm rot="16200000">
                <a:off x="636543" y="809416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" name="圆角矩形 16"/>
              <p:cNvSpPr/>
              <p:nvPr/>
            </p:nvSpPr>
            <p:spPr>
              <a:xfrm rot="16200000">
                <a:off x="636543" y="655035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" name="圆角矩形 17"/>
              <p:cNvSpPr/>
              <p:nvPr/>
            </p:nvSpPr>
            <p:spPr>
              <a:xfrm rot="16200000">
                <a:off x="636543" y="604992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19" name="组合 18"/>
          <p:cNvGrpSpPr/>
          <p:nvPr userDrawn="1"/>
        </p:nvGrpSpPr>
        <p:grpSpPr>
          <a:xfrm>
            <a:off x="11352323" y="175669"/>
            <a:ext cx="838091" cy="743984"/>
            <a:chOff x="39833" y="101457"/>
            <a:chExt cx="838200" cy="743812"/>
          </a:xfrm>
        </p:grpSpPr>
        <p:grpSp>
          <p:nvGrpSpPr>
            <p:cNvPr id="20" name="组合 19"/>
            <p:cNvGrpSpPr/>
            <p:nvPr userDrawn="1"/>
          </p:nvGrpSpPr>
          <p:grpSpPr>
            <a:xfrm>
              <a:off x="130195" y="101457"/>
              <a:ext cx="647560" cy="567974"/>
              <a:chOff x="257420" y="226345"/>
              <a:chExt cx="540747" cy="474289"/>
            </a:xfrm>
          </p:grpSpPr>
          <p:pic>
            <p:nvPicPr>
              <p:cNvPr id="22" name="图片 21"/>
              <p:cNvPicPr>
                <a:picLocks noChangeAspect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257420" y="226345"/>
                <a:ext cx="472830" cy="472830"/>
              </a:xfrm>
              <a:prstGeom prst="rect">
                <a:avLst/>
              </a:prstGeom>
            </p:spPr>
          </p:pic>
          <p:pic>
            <p:nvPicPr>
              <p:cNvPr id="23" name="图片 22"/>
              <p:cNvPicPr>
                <a:picLocks noChangeAspect="1"/>
              </p:cNvPicPr>
              <p:nvPr userDrawn="1"/>
            </p:nvPicPr>
            <p:blipFill rotWithShape="1">
              <a:blip r:embed="rId3" cstate="email">
                <a:grayscl/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colorTemperature colorTemp="2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 flipH="1">
                <a:off x="265701" y="654915"/>
                <a:ext cx="532466" cy="45719"/>
              </a:xfrm>
              <a:prstGeom prst="rect">
                <a:avLst/>
              </a:prstGeom>
            </p:spPr>
          </p:pic>
        </p:grpSp>
        <p:sp>
          <p:nvSpPr>
            <p:cNvPr id="21" name="文本框 20"/>
            <p:cNvSpPr txBox="1"/>
            <p:nvPr userDrawn="1"/>
          </p:nvSpPr>
          <p:spPr>
            <a:xfrm>
              <a:off x="39833" y="629875"/>
              <a:ext cx="838200" cy="2153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迷你简汉真广标" panose="02010609000101010101" pitchFamily="49" charset="-122"/>
                  <a:ea typeface="迷你简汉真广标" panose="02010609000101010101" pitchFamily="49" charset="-122"/>
                  <a:cs typeface="+mn-cs"/>
                </a:rPr>
                <a:t>By </a:t>
              </a:r>
              <a:r>
                <a:rPr kumimoji="0" lang="zh-CN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迷你简汉真广标" panose="02010609000101010101" pitchFamily="49" charset="-122"/>
                  <a:ea typeface="迷你简汉真广标" panose="02010609000101010101" pitchFamily="49" charset="-122"/>
                  <a:cs typeface="+mn-cs"/>
                </a:rPr>
                <a:t>杜小二</a:t>
              </a:r>
            </a:p>
          </p:txBody>
        </p:sp>
      </p:grpSp>
      <p:sp>
        <p:nvSpPr>
          <p:cNvPr id="24" name="标题占位符 1"/>
          <p:cNvSpPr>
            <a:spLocks noGrp="1"/>
          </p:cNvSpPr>
          <p:nvPr>
            <p:ph type="title"/>
          </p:nvPr>
        </p:nvSpPr>
        <p:spPr>
          <a:xfrm>
            <a:off x="416259" y="206382"/>
            <a:ext cx="3050391" cy="547102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>
            <a:lvl1pPr>
              <a:defRPr sz="1800">
                <a:solidFill>
                  <a:schemeClr val="bg1"/>
                </a:solidFill>
                <a:latin typeface="迷你简汉真广标" panose="02010609000101010101" pitchFamily="49" charset="-122"/>
                <a:ea typeface="迷你简汉真广标" panose="0201060900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18163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  <p:hf hd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/>
          <p:nvPr userDrawn="1"/>
        </p:nvSpPr>
        <p:spPr>
          <a:xfrm>
            <a:off x="-8905" y="0"/>
            <a:ext cx="12202286" cy="6859588"/>
          </a:xfrm>
          <a:prstGeom prst="rect">
            <a:avLst/>
          </a:prstGeom>
          <a:gradFill flip="none" rotWithShape="1">
            <a:gsLst>
              <a:gs pos="0">
                <a:srgbClr val="77458B"/>
              </a:gs>
              <a:gs pos="100000">
                <a:srgbClr val="4F2D5D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JM" sz="1800" b="0" i="0" u="none" strike="noStrike" kern="1200" cap="none" spc="0" normalizeH="0" baseline="0" noProof="0" dirty="0">
              <a:ln>
                <a:noFill/>
              </a:ln>
              <a:solidFill>
                <a:srgbClr val="F34F57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620504-D840-6A40-90BC-6F3747762FA2}" type="datetime1">
              <a:rPr lang="en-JM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08/05/2023</a:t>
            </a:fld>
            <a:endParaRPr lang="en-JM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136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exa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0"/>
            <a:ext cx="12190413" cy="6859588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0435F3-CE51-FE47-901D-12AFFB0ECEA9}" type="datetime1">
              <a:rPr lang="en-JM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08/05/2023</a:t>
            </a:fld>
            <a:endParaRPr lang="en-JM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JM">
                <a:solidFill>
                  <a:prstClr val="white">
                    <a:lumMod val="65000"/>
                  </a:prstClr>
                </a:solidFill>
              </a:rPr>
              <a:t>WWW.DESIGNERSPARADISE.COM</a:t>
            </a:r>
            <a:endParaRPr lang="en-JM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3950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0435F3-CE51-FE47-901D-12AFFB0ECEA9}" type="datetime1">
              <a:rPr lang="en-JM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08/05/2023</a:t>
            </a:fld>
            <a:endParaRPr lang="en-JM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iHei Pro" panose="020B0500000000000000" pitchFamily="34" charset="-122"/>
                <a:ea typeface="LiHei Pro" panose="020B0500000000000000" pitchFamily="34" charset="-122"/>
              </a:defRPr>
            </a:lvl1pPr>
          </a:lstStyle>
          <a:p>
            <a:pPr>
              <a:defRPr/>
            </a:pPr>
            <a:r>
              <a:rPr lang="en-JM">
                <a:solidFill>
                  <a:prstClr val="white">
                    <a:lumMod val="65000"/>
                  </a:prstClr>
                </a:solidFill>
              </a:rPr>
              <a:t>xiaoer.yanj.cn</a:t>
            </a:r>
            <a:endParaRPr lang="en-JM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</a:defRPr>
            </a:lvl1pPr>
          </a:lstStyle>
          <a:p>
            <a:pPr>
              <a:defRPr/>
            </a:pPr>
            <a:fld id="{857B18ED-D931-45F4-8873-1BEDAB4DC03E}" type="slidenum">
              <a:rPr lang="en-JM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>
                <a:defRPr/>
              </a:pPr>
              <a:t>‹#›</a:t>
            </a:fld>
            <a:endParaRPr lang="en-JM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cxnSp>
        <p:nvCxnSpPr>
          <p:cNvPr id="7" name="直接连接符 6"/>
          <p:cNvCxnSpPr/>
          <p:nvPr userDrawn="1"/>
        </p:nvCxnSpPr>
        <p:spPr>
          <a:xfrm flipV="1">
            <a:off x="3024904" y="479935"/>
            <a:ext cx="8365514" cy="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 userDrawn="1"/>
        </p:nvGrpSpPr>
        <p:grpSpPr>
          <a:xfrm>
            <a:off x="1" y="195152"/>
            <a:ext cx="3125772" cy="569565"/>
            <a:chOff x="0" y="194743"/>
            <a:chExt cx="3126179" cy="569433"/>
          </a:xfrm>
        </p:grpSpPr>
        <p:sp>
          <p:nvSpPr>
            <p:cNvPr id="9" name="圆角矩形 8"/>
            <p:cNvSpPr/>
            <p:nvPr/>
          </p:nvSpPr>
          <p:spPr>
            <a:xfrm>
              <a:off x="173209" y="194743"/>
              <a:ext cx="2952970" cy="569433"/>
            </a:xfrm>
            <a:prstGeom prst="roundRect">
              <a:avLst>
                <a:gd name="adj" fmla="val 9976"/>
              </a:avLst>
            </a:prstGeom>
            <a:solidFill>
              <a:srgbClr val="01ACBE"/>
            </a:solidFill>
            <a:ln w="19050">
              <a:gradFill flip="none" rotWithShape="1">
                <a:gsLst>
                  <a:gs pos="88000">
                    <a:schemeClr val="bg1"/>
                  </a:gs>
                  <a:gs pos="0">
                    <a:schemeClr val="bg1">
                      <a:lumMod val="75000"/>
                    </a:schemeClr>
                  </a:gs>
                  <a:gs pos="71000">
                    <a:schemeClr val="bg1">
                      <a:lumMod val="85000"/>
                    </a:schemeClr>
                  </a:gs>
                  <a:gs pos="55000">
                    <a:schemeClr val="bg1"/>
                  </a:gs>
                  <a:gs pos="37000">
                    <a:schemeClr val="bg1">
                      <a:lumMod val="85000"/>
                    </a:schemeClr>
                  </a:gs>
                  <a:gs pos="2200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200000" scaled="0"/>
                <a:tileRect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0" y="290669"/>
              <a:ext cx="424561" cy="355906"/>
              <a:chOff x="469900" y="728859"/>
              <a:chExt cx="424561" cy="355906"/>
            </a:xfrm>
          </p:grpSpPr>
          <p:sp>
            <p:nvSpPr>
              <p:cNvPr id="11" name="椭圆 10"/>
              <p:cNvSpPr/>
              <p:nvPr/>
            </p:nvSpPr>
            <p:spPr>
              <a:xfrm rot="16200000">
                <a:off x="738264" y="928568"/>
                <a:ext cx="156198" cy="156196"/>
              </a:xfrm>
              <a:prstGeom prst="ellipse">
                <a:avLst/>
              </a:prstGeom>
              <a:gradFill>
                <a:gsLst>
                  <a:gs pos="75000">
                    <a:schemeClr val="bg1">
                      <a:lumMod val="95000"/>
                    </a:schemeClr>
                  </a:gs>
                  <a:gs pos="55000">
                    <a:schemeClr val="bg1">
                      <a:lumMod val="65000"/>
                    </a:schemeClr>
                  </a:gs>
                  <a:gs pos="35000">
                    <a:schemeClr val="bg1">
                      <a:lumMod val="95000"/>
                    </a:schemeClr>
                  </a:gs>
                  <a:gs pos="17000">
                    <a:schemeClr val="bg1">
                      <a:lumMod val="6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" name="椭圆 11"/>
              <p:cNvSpPr/>
              <p:nvPr/>
            </p:nvSpPr>
            <p:spPr>
              <a:xfrm rot="16200000">
                <a:off x="752463" y="942770"/>
                <a:ext cx="127798" cy="127797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innerShdw blurRad="12700" dist="127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" name="椭圆 12"/>
              <p:cNvSpPr/>
              <p:nvPr/>
            </p:nvSpPr>
            <p:spPr>
              <a:xfrm rot="16200000">
                <a:off x="738264" y="728860"/>
                <a:ext cx="156198" cy="156196"/>
              </a:xfrm>
              <a:prstGeom prst="ellipse">
                <a:avLst/>
              </a:prstGeom>
              <a:gradFill>
                <a:gsLst>
                  <a:gs pos="75000">
                    <a:schemeClr val="bg1">
                      <a:lumMod val="95000"/>
                    </a:schemeClr>
                  </a:gs>
                  <a:gs pos="55000">
                    <a:schemeClr val="bg1">
                      <a:lumMod val="65000"/>
                    </a:schemeClr>
                  </a:gs>
                  <a:gs pos="35000">
                    <a:schemeClr val="bg1">
                      <a:lumMod val="95000"/>
                    </a:schemeClr>
                  </a:gs>
                  <a:gs pos="17000">
                    <a:schemeClr val="bg1">
                      <a:lumMod val="6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" name="椭圆 13"/>
              <p:cNvSpPr/>
              <p:nvPr/>
            </p:nvSpPr>
            <p:spPr>
              <a:xfrm rot="16200000">
                <a:off x="752463" y="743063"/>
                <a:ext cx="127798" cy="127797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innerShdw blurRad="12700" dist="127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" name="圆角矩形 14"/>
              <p:cNvSpPr/>
              <p:nvPr/>
            </p:nvSpPr>
            <p:spPr>
              <a:xfrm rot="16200000">
                <a:off x="636543" y="859458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" name="圆角矩形 15"/>
              <p:cNvSpPr/>
              <p:nvPr/>
            </p:nvSpPr>
            <p:spPr>
              <a:xfrm rot="16200000">
                <a:off x="636543" y="809416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" name="圆角矩形 16"/>
              <p:cNvSpPr/>
              <p:nvPr/>
            </p:nvSpPr>
            <p:spPr>
              <a:xfrm rot="16200000">
                <a:off x="636543" y="655035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" name="圆角矩形 17"/>
              <p:cNvSpPr/>
              <p:nvPr/>
            </p:nvSpPr>
            <p:spPr>
              <a:xfrm rot="16200000">
                <a:off x="636543" y="604992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19" name="组合 18"/>
          <p:cNvGrpSpPr/>
          <p:nvPr userDrawn="1"/>
        </p:nvGrpSpPr>
        <p:grpSpPr>
          <a:xfrm>
            <a:off x="11352323" y="175669"/>
            <a:ext cx="838091" cy="743984"/>
            <a:chOff x="39833" y="101457"/>
            <a:chExt cx="838200" cy="743812"/>
          </a:xfrm>
        </p:grpSpPr>
        <p:grpSp>
          <p:nvGrpSpPr>
            <p:cNvPr id="20" name="组合 19"/>
            <p:cNvGrpSpPr/>
            <p:nvPr userDrawn="1"/>
          </p:nvGrpSpPr>
          <p:grpSpPr>
            <a:xfrm>
              <a:off x="130195" y="101457"/>
              <a:ext cx="647560" cy="567974"/>
              <a:chOff x="257420" y="226345"/>
              <a:chExt cx="540747" cy="474289"/>
            </a:xfrm>
          </p:grpSpPr>
          <p:pic>
            <p:nvPicPr>
              <p:cNvPr id="22" name="图片 21"/>
              <p:cNvPicPr>
                <a:picLocks noChangeAspect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257420" y="226345"/>
                <a:ext cx="472830" cy="472830"/>
              </a:xfrm>
              <a:prstGeom prst="rect">
                <a:avLst/>
              </a:prstGeom>
            </p:spPr>
          </p:pic>
          <p:pic>
            <p:nvPicPr>
              <p:cNvPr id="23" name="图片 22"/>
              <p:cNvPicPr>
                <a:picLocks noChangeAspect="1"/>
              </p:cNvPicPr>
              <p:nvPr userDrawn="1"/>
            </p:nvPicPr>
            <p:blipFill rotWithShape="1">
              <a:blip r:embed="rId3" cstate="email">
                <a:grayscl/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colorTemperature colorTemp="2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 flipH="1">
                <a:off x="265701" y="654915"/>
                <a:ext cx="532466" cy="45719"/>
              </a:xfrm>
              <a:prstGeom prst="rect">
                <a:avLst/>
              </a:prstGeom>
            </p:spPr>
          </p:pic>
        </p:grpSp>
        <p:sp>
          <p:nvSpPr>
            <p:cNvPr id="21" name="文本框 20"/>
            <p:cNvSpPr txBox="1"/>
            <p:nvPr userDrawn="1"/>
          </p:nvSpPr>
          <p:spPr>
            <a:xfrm>
              <a:off x="39833" y="629875"/>
              <a:ext cx="838200" cy="2153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迷你简汉真广标" panose="02010609000101010101" pitchFamily="49" charset="-122"/>
                  <a:ea typeface="迷你简汉真广标" panose="02010609000101010101" pitchFamily="49" charset="-122"/>
                  <a:cs typeface="+mn-cs"/>
                </a:rPr>
                <a:t>By </a:t>
              </a:r>
              <a:r>
                <a:rPr kumimoji="0" lang="zh-CN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迷你简汉真广标" panose="02010609000101010101" pitchFamily="49" charset="-122"/>
                  <a:ea typeface="迷你简汉真广标" panose="02010609000101010101" pitchFamily="49" charset="-122"/>
                  <a:cs typeface="+mn-cs"/>
                </a:rPr>
                <a:t>杜小二</a:t>
              </a:r>
            </a:p>
          </p:txBody>
        </p:sp>
      </p:grpSp>
      <p:sp>
        <p:nvSpPr>
          <p:cNvPr id="24" name="标题占位符 1"/>
          <p:cNvSpPr>
            <a:spLocks noGrp="1"/>
          </p:cNvSpPr>
          <p:nvPr>
            <p:ph type="title"/>
          </p:nvPr>
        </p:nvSpPr>
        <p:spPr>
          <a:xfrm>
            <a:off x="416259" y="206382"/>
            <a:ext cx="3050391" cy="547102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>
            <a:lvl1pPr>
              <a:defRPr sz="1800">
                <a:solidFill>
                  <a:schemeClr val="bg1"/>
                </a:solidFill>
                <a:latin typeface="迷你简汉真广标" panose="02010609000101010101" pitchFamily="49" charset="-122"/>
                <a:ea typeface="迷你简汉真广标" panose="0201060900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552026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  <p:hf hd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/>
          <p:nvPr userDrawn="1"/>
        </p:nvSpPr>
        <p:spPr>
          <a:xfrm>
            <a:off x="-8905" y="0"/>
            <a:ext cx="12202286" cy="6859588"/>
          </a:xfrm>
          <a:prstGeom prst="rect">
            <a:avLst/>
          </a:prstGeom>
          <a:gradFill flip="none" rotWithShape="1">
            <a:gsLst>
              <a:gs pos="0">
                <a:srgbClr val="77458B"/>
              </a:gs>
              <a:gs pos="100000">
                <a:srgbClr val="4F2D5D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JM" sz="1800" b="0" i="0" u="none" strike="noStrike" kern="1200" cap="none" spc="0" normalizeH="0" baseline="0" noProof="0" dirty="0">
              <a:ln>
                <a:noFill/>
              </a:ln>
              <a:solidFill>
                <a:srgbClr val="F34F57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620504-D840-6A40-90BC-6F3747762FA2}" type="datetime1">
              <a:rPr lang="en-JM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08/05/2023</a:t>
            </a:fld>
            <a:endParaRPr lang="en-JM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925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282" y="2130922"/>
            <a:ext cx="10361851" cy="147036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563" y="3887100"/>
            <a:ext cx="8533289" cy="17530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06E9206-D2D6-4057-92D4-39C87A03E66D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5/8/23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626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52E9E1-D97D-4C90-BB96-FA1ED58B786F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5/8/23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562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960" y="4407923"/>
            <a:ext cx="10361851" cy="1362390"/>
          </a:xfrm>
        </p:spPr>
        <p:txBody>
          <a:bodyPr anchor="t"/>
          <a:lstStyle>
            <a:lvl1pPr algn="l">
              <a:defRPr sz="54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960" y="2907387"/>
            <a:ext cx="10361851" cy="1500534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4779EE-1E16-4CC5-A459-C716090F6017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5/8/23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1570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22" y="1600572"/>
            <a:ext cx="5384099" cy="4527011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6794" y="1600572"/>
            <a:ext cx="5384099" cy="4527011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3311C9F-D64E-4824-A709-CF61DE4E0BDD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5/8/23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661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091" y="1826048"/>
            <a:ext cx="5180926" cy="435234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1396" y="1826048"/>
            <a:ext cx="5180926" cy="435234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902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2" y="1535469"/>
            <a:ext cx="5386216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700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200" b="1"/>
            </a:lvl4pPr>
            <a:lvl5pPr marL="2438339" indent="0">
              <a:buNone/>
              <a:defRPr sz="2200" b="1"/>
            </a:lvl5pPr>
            <a:lvl6pPr marL="3047924" indent="0">
              <a:buNone/>
              <a:defRPr sz="2200" b="1"/>
            </a:lvl6pPr>
            <a:lvl7pPr marL="3657509" indent="0">
              <a:buNone/>
              <a:defRPr sz="2200" b="1"/>
            </a:lvl7pPr>
            <a:lvl8pPr marL="4267093" indent="0">
              <a:buNone/>
              <a:defRPr sz="2200" b="1"/>
            </a:lvl8pPr>
            <a:lvl9pPr marL="4876678" indent="0">
              <a:buNone/>
              <a:defRPr sz="2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22" y="2175380"/>
            <a:ext cx="5386216" cy="39522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567" y="1535469"/>
            <a:ext cx="5388332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700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200" b="1"/>
            </a:lvl4pPr>
            <a:lvl5pPr marL="2438339" indent="0">
              <a:buNone/>
              <a:defRPr sz="2200" b="1"/>
            </a:lvl5pPr>
            <a:lvl6pPr marL="3047924" indent="0">
              <a:buNone/>
              <a:defRPr sz="2200" b="1"/>
            </a:lvl6pPr>
            <a:lvl7pPr marL="3657509" indent="0">
              <a:buNone/>
              <a:defRPr sz="2200" b="1"/>
            </a:lvl7pPr>
            <a:lvl8pPr marL="4267093" indent="0">
              <a:buNone/>
              <a:defRPr sz="2200" b="1"/>
            </a:lvl8pPr>
            <a:lvl9pPr marL="4876678" indent="0">
              <a:buNone/>
              <a:defRPr sz="2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567" y="2175380"/>
            <a:ext cx="5388332" cy="39522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A4318BD-B3C6-4D4B-B871-C29490A2E55A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5/8/23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414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4CAFC4-799C-4CDE-B92B-8C262F06CF3E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5/8/23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117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 userDrawn="1"/>
        </p:nvSpPr>
        <p:spPr>
          <a:xfrm>
            <a:off x="1139485" y="1031497"/>
            <a:ext cx="9911444" cy="42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圆角矩形 5"/>
          <p:cNvSpPr/>
          <p:nvPr userDrawn="1"/>
        </p:nvSpPr>
        <p:spPr>
          <a:xfrm>
            <a:off x="5899289" y="6453393"/>
            <a:ext cx="391838" cy="22015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E729073-8FFE-4F18-B513-07581FC6638E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5/8/23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4672992" y="6397708"/>
            <a:ext cx="2844430" cy="365210"/>
          </a:xfrm>
        </p:spPr>
        <p:txBody>
          <a:bodyPr/>
          <a:lstStyle>
            <a:lvl1pPr algn="ctr">
              <a:defRPr>
                <a:latin typeface="ITC Avant Garde Std Bk" panose="020B0502020202020204" pitchFamily="34" charset="0"/>
              </a:defRPr>
            </a:lvl1pPr>
          </a:lstStyle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6887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5321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4" y="273113"/>
            <a:ext cx="4010562" cy="1162320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113" y="273117"/>
            <a:ext cx="6814780" cy="5854468"/>
          </a:xfrm>
        </p:spPr>
        <p:txBody>
          <a:bodyPr/>
          <a:lstStyle>
            <a:lvl1pPr>
              <a:defRPr sz="4300"/>
            </a:lvl1pPr>
            <a:lvl2pPr>
              <a:defRPr sz="38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24" y="1435437"/>
            <a:ext cx="4010562" cy="4692149"/>
          </a:xfrm>
        </p:spPr>
        <p:txBody>
          <a:bodyPr/>
          <a:lstStyle>
            <a:lvl1pPr marL="0" indent="0">
              <a:buNone/>
              <a:defRPr sz="1900"/>
            </a:lvl1pPr>
            <a:lvl2pPr marL="609585" indent="0">
              <a:buNone/>
              <a:defRPr sz="1600"/>
            </a:lvl2pPr>
            <a:lvl3pPr marL="1219170" indent="0">
              <a:buNone/>
              <a:defRPr sz="1400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3C7FCF6-76BD-4495-B08F-4C059D2BA31F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5/8/23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1293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406" y="4801714"/>
            <a:ext cx="7314248" cy="566870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406" y="612918"/>
            <a:ext cx="7314248" cy="4115753"/>
          </a:xfrm>
        </p:spPr>
        <p:txBody>
          <a:bodyPr/>
          <a:lstStyle>
            <a:lvl1pPr marL="0" indent="0">
              <a:buNone/>
              <a:defRPr sz="4300"/>
            </a:lvl1pPr>
            <a:lvl2pPr marL="609585" indent="0">
              <a:buNone/>
              <a:defRPr sz="3800"/>
            </a:lvl2pPr>
            <a:lvl3pPr marL="1219170" indent="0">
              <a:buNone/>
              <a:defRPr sz="3200"/>
            </a:lvl3pPr>
            <a:lvl4pPr marL="1828754" indent="0">
              <a:buNone/>
              <a:defRPr sz="2700"/>
            </a:lvl4pPr>
            <a:lvl5pPr marL="2438339" indent="0">
              <a:buNone/>
              <a:defRPr sz="2700"/>
            </a:lvl5pPr>
            <a:lvl6pPr marL="3047924" indent="0">
              <a:buNone/>
              <a:defRPr sz="2700"/>
            </a:lvl6pPr>
            <a:lvl7pPr marL="3657509" indent="0">
              <a:buNone/>
              <a:defRPr sz="2700"/>
            </a:lvl7pPr>
            <a:lvl8pPr marL="4267093" indent="0">
              <a:buNone/>
              <a:defRPr sz="2700"/>
            </a:lvl8pPr>
            <a:lvl9pPr marL="4876678" indent="0">
              <a:buNone/>
              <a:defRPr sz="27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406" y="5368584"/>
            <a:ext cx="7314248" cy="805049"/>
          </a:xfrm>
        </p:spPr>
        <p:txBody>
          <a:bodyPr/>
          <a:lstStyle>
            <a:lvl1pPr marL="0" indent="0">
              <a:buNone/>
              <a:defRPr sz="1900"/>
            </a:lvl1pPr>
            <a:lvl2pPr marL="609585" indent="0">
              <a:buNone/>
              <a:defRPr sz="1600"/>
            </a:lvl2pPr>
            <a:lvl3pPr marL="1219170" indent="0">
              <a:buNone/>
              <a:defRPr sz="1400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57577C-F53D-4BB9-9408-EB84DEB3CD80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5/8/23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7326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7D58058-BD14-4845-947D-4A9B79A00D09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5/8/23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8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8050" y="274704"/>
            <a:ext cx="2742843" cy="58528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22" y="274704"/>
            <a:ext cx="8025355" cy="58528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ECB469-C949-4E3F-B0CB-0C15DA7B7F92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5/8/23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671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80" y="365211"/>
            <a:ext cx="10514231" cy="132587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679" y="1681553"/>
            <a:ext cx="5157116" cy="82410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679" y="2505656"/>
            <a:ext cx="5157116" cy="3685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1398" y="1681553"/>
            <a:ext cx="5182513" cy="82410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1398" y="2505656"/>
            <a:ext cx="5182513" cy="3685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191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8750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9858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79" y="457307"/>
            <a:ext cx="3931725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2514" y="987654"/>
            <a:ext cx="6171397" cy="487475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679" y="2057877"/>
            <a:ext cx="3931725" cy="38124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435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79" y="457307"/>
            <a:ext cx="3931725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2514" y="987654"/>
            <a:ext cx="6171397" cy="487475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679" y="2057877"/>
            <a:ext cx="3931725" cy="38124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505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10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.pn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.png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1.png"/><Relationship Id="rId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.png"/><Relationship Id="rId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1.png"/><Relationship Id="rId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2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5" Type="http://schemas.openxmlformats.org/officeDocument/2006/relationships/image" Target="../media/image1.png"/><Relationship Id="rId4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5" Type="http://schemas.openxmlformats.org/officeDocument/2006/relationships/image" Target="../media/image1.png"/><Relationship Id="rId4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092" y="365211"/>
            <a:ext cx="10514231" cy="1325870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092" y="1826048"/>
            <a:ext cx="10514231" cy="4352346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092" y="6357823"/>
            <a:ext cx="2742843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388EF-52D1-4258-9BE5-BCD010C7D4DE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075" y="6357823"/>
            <a:ext cx="4114264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09480" y="6357823"/>
            <a:ext cx="2742843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EE65E-57D2-4566-898C-4F2076833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402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21" y="274703"/>
            <a:ext cx="10971372" cy="1143265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600572"/>
            <a:ext cx="10971372" cy="4527011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521" y="6357825"/>
            <a:ext cx="2844430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196EC2F-0988-4314-AD4B-24FF16D7B45E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5/8/23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059" y="6357825"/>
            <a:ext cx="3860297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6463" y="6357825"/>
            <a:ext cx="2844430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065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</p:sldLayoutIdLst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  <p:hf hdr="0" ftr="0" dt="0"/>
  <p:txStyles>
    <p:titleStyle>
      <a:lvl1pPr algn="ctr" defTabSz="1219170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exa.png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0"/>
            <a:ext cx="12190413" cy="68595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21" y="355683"/>
            <a:ext cx="10971372" cy="1143265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JM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600573"/>
            <a:ext cx="10971372" cy="4166564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JM" dirty="0"/>
          </a:p>
        </p:txBody>
      </p:sp>
      <p:sp>
        <p:nvSpPr>
          <p:cNvPr id="11" name="Freeform 5"/>
          <p:cNvSpPr>
            <a:spLocks/>
          </p:cNvSpPr>
          <p:nvPr userDrawn="1"/>
        </p:nvSpPr>
        <p:spPr bwMode="auto">
          <a:xfrm rot="5400000">
            <a:off x="11245248" y="6045087"/>
            <a:ext cx="541705" cy="479936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 flip="none" rotWithShape="1">
            <a:gsLst>
              <a:gs pos="100000">
                <a:schemeClr val="bg1">
                  <a:lumMod val="97000"/>
                </a:schemeClr>
              </a:gs>
              <a:gs pos="2000">
                <a:schemeClr val="bg1">
                  <a:lumMod val="83000"/>
                </a:schemeClr>
              </a:gs>
            </a:gsLst>
            <a:lin ang="18900000" scaled="0"/>
            <a:tileRect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0000"/>
                  </a:schemeClr>
                </a:gs>
              </a:gsLst>
              <a:lin ang="18900000" scaled="0"/>
              <a:tileRect/>
            </a:gradFill>
          </a:ln>
          <a:effectLst>
            <a:outerShdw blurRad="165100" dist="762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39636" y="177842"/>
            <a:ext cx="2844430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6620504-D840-6A40-90BC-6F3747762FA2}" type="datetime1">
              <a:rPr lang="en-JM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08/05/2023</a:t>
            </a:fld>
            <a:endParaRPr lang="en-JM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059" y="6334005"/>
            <a:ext cx="3860297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>
              <a:defRPr/>
            </a:pPr>
            <a:r>
              <a:rPr lang="en-JM">
                <a:solidFill>
                  <a:prstClr val="white">
                    <a:lumMod val="65000"/>
                  </a:prstClr>
                </a:solidFill>
              </a:rPr>
              <a:t>WWW.DESIGNERSPARADISE.COM</a:t>
            </a:r>
            <a:endParaRPr lang="en-JM" dirty="0">
              <a:solidFill>
                <a:prstClr val="white">
                  <a:lumMod val="65000"/>
                </a:prstClr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812694" y="6275254"/>
            <a:ext cx="10463438" cy="19604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81415" y="6145720"/>
            <a:ext cx="479938" cy="304871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600" b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Impact" panose="020B0806030902050204" pitchFamily="34" charset="0"/>
                <a:cs typeface="Impact" panose="020B0806030902050204" pitchFamily="34" charset="0"/>
              </a:defRPr>
            </a:lvl1pPr>
          </a:lstStyle>
          <a:p>
            <a:pPr>
              <a:defRPr/>
            </a:pPr>
            <a:fld id="{857B18ED-D931-45F4-8873-1BEDAB4DC03E}" type="slidenum">
              <a:rPr lang="en-JM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>
                <a:defRPr/>
              </a:pPr>
              <a:t>‹#›</a:t>
            </a:fld>
            <a:endParaRPr lang="en-JM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1570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  <p:hf hdr="0" ftr="0" dt="0"/>
  <p:txStyles>
    <p:titleStyle>
      <a:lvl1pPr algn="l" defTabSz="1219170" rtl="0" eaLnBrk="1" latinLnBrk="0" hangingPunct="1">
        <a:spcBef>
          <a:spcPct val="0"/>
        </a:spcBef>
        <a:buNone/>
        <a:defRPr sz="4600" kern="1200">
          <a:solidFill>
            <a:srgbClr val="17375E"/>
          </a:solidFill>
          <a:latin typeface="Signika"/>
          <a:ea typeface="Open Sans Extrabold" pitchFamily="34" charset="0"/>
          <a:cs typeface="Signika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rgbClr val="17375E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rgbClr val="17375E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rgbClr val="17375E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rgbClr val="17375E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1900" kern="1200">
          <a:solidFill>
            <a:srgbClr val="17375E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exa.png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0"/>
            <a:ext cx="12190413" cy="68595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21" y="355683"/>
            <a:ext cx="10971372" cy="1143265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JM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600573"/>
            <a:ext cx="10971372" cy="4166564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JM" dirty="0"/>
          </a:p>
        </p:txBody>
      </p:sp>
      <p:sp>
        <p:nvSpPr>
          <p:cNvPr id="11" name="Freeform 5"/>
          <p:cNvSpPr>
            <a:spLocks/>
          </p:cNvSpPr>
          <p:nvPr userDrawn="1"/>
        </p:nvSpPr>
        <p:spPr bwMode="auto">
          <a:xfrm rot="5400000">
            <a:off x="11245248" y="6045087"/>
            <a:ext cx="541705" cy="479936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 flip="none" rotWithShape="1">
            <a:gsLst>
              <a:gs pos="100000">
                <a:schemeClr val="bg1">
                  <a:lumMod val="97000"/>
                </a:schemeClr>
              </a:gs>
              <a:gs pos="2000">
                <a:schemeClr val="bg1">
                  <a:lumMod val="83000"/>
                </a:schemeClr>
              </a:gs>
            </a:gsLst>
            <a:lin ang="18900000" scaled="0"/>
            <a:tileRect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0000"/>
                  </a:schemeClr>
                </a:gs>
              </a:gsLst>
              <a:lin ang="18900000" scaled="0"/>
              <a:tileRect/>
            </a:gradFill>
          </a:ln>
          <a:effectLst>
            <a:outerShdw blurRad="165100" dist="762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39636" y="177842"/>
            <a:ext cx="2844430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6620504-D840-6A40-90BC-6F3747762FA2}" type="datetime1">
              <a:rPr lang="en-JM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08/05/2023</a:t>
            </a:fld>
            <a:endParaRPr lang="en-JM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059" y="6334005"/>
            <a:ext cx="3860297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>
              <a:defRPr/>
            </a:pPr>
            <a:r>
              <a:rPr lang="en-JM">
                <a:solidFill>
                  <a:prstClr val="white">
                    <a:lumMod val="65000"/>
                  </a:prstClr>
                </a:solidFill>
              </a:rPr>
              <a:t>WWW.DESIGNERSPARADISE.COM</a:t>
            </a:r>
            <a:endParaRPr lang="en-JM" dirty="0">
              <a:solidFill>
                <a:prstClr val="white">
                  <a:lumMod val="65000"/>
                </a:prstClr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812694" y="6275254"/>
            <a:ext cx="10463438" cy="19604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81415" y="6145720"/>
            <a:ext cx="479938" cy="304871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600" b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Impact" panose="020B0806030902050204" pitchFamily="34" charset="0"/>
                <a:cs typeface="Impact" panose="020B0806030902050204" pitchFamily="34" charset="0"/>
              </a:defRPr>
            </a:lvl1pPr>
          </a:lstStyle>
          <a:p>
            <a:pPr>
              <a:defRPr/>
            </a:pPr>
            <a:fld id="{857B18ED-D931-45F4-8873-1BEDAB4DC03E}" type="slidenum">
              <a:rPr lang="en-JM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>
                <a:defRPr/>
              </a:pPr>
              <a:t>‹#›</a:t>
            </a:fld>
            <a:endParaRPr lang="en-JM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7608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  <p:hf hdr="0" ftr="0" dt="0"/>
  <p:txStyles>
    <p:titleStyle>
      <a:lvl1pPr algn="l" defTabSz="1219170" rtl="0" eaLnBrk="1" latinLnBrk="0" hangingPunct="1">
        <a:spcBef>
          <a:spcPct val="0"/>
        </a:spcBef>
        <a:buNone/>
        <a:defRPr sz="4600" kern="1200">
          <a:solidFill>
            <a:srgbClr val="17375E"/>
          </a:solidFill>
          <a:latin typeface="Signika"/>
          <a:ea typeface="Open Sans Extrabold" pitchFamily="34" charset="0"/>
          <a:cs typeface="Signika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rgbClr val="17375E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rgbClr val="17375E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rgbClr val="17375E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rgbClr val="17375E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1900" kern="1200">
          <a:solidFill>
            <a:srgbClr val="17375E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exa.png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0"/>
            <a:ext cx="12190413" cy="68595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21" y="355683"/>
            <a:ext cx="10971372" cy="1143265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JM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600573"/>
            <a:ext cx="10971372" cy="4166564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JM" dirty="0"/>
          </a:p>
        </p:txBody>
      </p:sp>
      <p:sp>
        <p:nvSpPr>
          <p:cNvPr id="11" name="Freeform 5"/>
          <p:cNvSpPr>
            <a:spLocks/>
          </p:cNvSpPr>
          <p:nvPr userDrawn="1"/>
        </p:nvSpPr>
        <p:spPr bwMode="auto">
          <a:xfrm rot="5400000">
            <a:off x="11245248" y="6045087"/>
            <a:ext cx="541705" cy="479936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 flip="none" rotWithShape="1">
            <a:gsLst>
              <a:gs pos="100000">
                <a:schemeClr val="bg1">
                  <a:lumMod val="97000"/>
                </a:schemeClr>
              </a:gs>
              <a:gs pos="2000">
                <a:schemeClr val="bg1">
                  <a:lumMod val="83000"/>
                </a:schemeClr>
              </a:gs>
            </a:gsLst>
            <a:lin ang="18900000" scaled="0"/>
            <a:tileRect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0000"/>
                  </a:schemeClr>
                </a:gs>
              </a:gsLst>
              <a:lin ang="18900000" scaled="0"/>
              <a:tileRect/>
            </a:gradFill>
          </a:ln>
          <a:effectLst>
            <a:outerShdw blurRad="165100" dist="762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39636" y="177842"/>
            <a:ext cx="2844430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6620504-D840-6A40-90BC-6F3747762FA2}" type="datetime1">
              <a:rPr lang="en-JM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08/05/2023</a:t>
            </a:fld>
            <a:endParaRPr lang="en-JM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059" y="6334005"/>
            <a:ext cx="3860297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>
              <a:defRPr/>
            </a:pPr>
            <a:r>
              <a:rPr lang="en-JM">
                <a:solidFill>
                  <a:prstClr val="white">
                    <a:lumMod val="65000"/>
                  </a:prstClr>
                </a:solidFill>
              </a:rPr>
              <a:t>WWW.DESIGNERSPARADISE.COM</a:t>
            </a:r>
            <a:endParaRPr lang="en-JM" dirty="0">
              <a:solidFill>
                <a:prstClr val="white">
                  <a:lumMod val="65000"/>
                </a:prstClr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812694" y="6275254"/>
            <a:ext cx="10463438" cy="19604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81415" y="6145720"/>
            <a:ext cx="479938" cy="304871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600" b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Impact" panose="020B0806030902050204" pitchFamily="34" charset="0"/>
                <a:cs typeface="Impact" panose="020B0806030902050204" pitchFamily="34" charset="0"/>
              </a:defRPr>
            </a:lvl1pPr>
          </a:lstStyle>
          <a:p>
            <a:pPr>
              <a:defRPr/>
            </a:pPr>
            <a:fld id="{857B18ED-D931-45F4-8873-1BEDAB4DC03E}" type="slidenum">
              <a:rPr lang="en-JM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>
                <a:defRPr/>
              </a:pPr>
              <a:t>‹#›</a:t>
            </a:fld>
            <a:endParaRPr lang="en-JM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4781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  <p:hf hdr="0" ftr="0" dt="0"/>
  <p:txStyles>
    <p:titleStyle>
      <a:lvl1pPr algn="l" defTabSz="1219170" rtl="0" eaLnBrk="1" latinLnBrk="0" hangingPunct="1">
        <a:spcBef>
          <a:spcPct val="0"/>
        </a:spcBef>
        <a:buNone/>
        <a:defRPr sz="4600" kern="1200">
          <a:solidFill>
            <a:srgbClr val="17375E"/>
          </a:solidFill>
          <a:latin typeface="Signika"/>
          <a:ea typeface="Open Sans Extrabold" pitchFamily="34" charset="0"/>
          <a:cs typeface="Signika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rgbClr val="17375E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rgbClr val="17375E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rgbClr val="17375E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rgbClr val="17375E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1900" kern="1200">
          <a:solidFill>
            <a:srgbClr val="17375E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exa.png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0"/>
            <a:ext cx="12190413" cy="68595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21" y="355683"/>
            <a:ext cx="10971372" cy="1143265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JM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600573"/>
            <a:ext cx="10971372" cy="4166564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JM" dirty="0"/>
          </a:p>
        </p:txBody>
      </p:sp>
      <p:sp>
        <p:nvSpPr>
          <p:cNvPr id="11" name="Freeform 5"/>
          <p:cNvSpPr>
            <a:spLocks/>
          </p:cNvSpPr>
          <p:nvPr userDrawn="1"/>
        </p:nvSpPr>
        <p:spPr bwMode="auto">
          <a:xfrm rot="5400000">
            <a:off x="11245248" y="6045087"/>
            <a:ext cx="541705" cy="479936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 flip="none" rotWithShape="1">
            <a:gsLst>
              <a:gs pos="100000">
                <a:schemeClr val="bg1">
                  <a:lumMod val="97000"/>
                </a:schemeClr>
              </a:gs>
              <a:gs pos="2000">
                <a:schemeClr val="bg1">
                  <a:lumMod val="83000"/>
                </a:schemeClr>
              </a:gs>
            </a:gsLst>
            <a:lin ang="18900000" scaled="0"/>
            <a:tileRect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0000"/>
                  </a:schemeClr>
                </a:gs>
              </a:gsLst>
              <a:lin ang="18900000" scaled="0"/>
              <a:tileRect/>
            </a:gradFill>
          </a:ln>
          <a:effectLst>
            <a:outerShdw blurRad="165100" dist="762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39636" y="177842"/>
            <a:ext cx="2844430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6620504-D840-6A40-90BC-6F3747762FA2}" type="datetime1">
              <a:rPr lang="en-JM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08/05/2023</a:t>
            </a:fld>
            <a:endParaRPr lang="en-JM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059" y="6334005"/>
            <a:ext cx="3860297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>
              <a:defRPr/>
            </a:pPr>
            <a:r>
              <a:rPr lang="en-JM">
                <a:solidFill>
                  <a:prstClr val="white">
                    <a:lumMod val="65000"/>
                  </a:prstClr>
                </a:solidFill>
              </a:rPr>
              <a:t>WWW.DESIGNERSPARADISE.COM</a:t>
            </a:r>
            <a:endParaRPr lang="en-JM" dirty="0">
              <a:solidFill>
                <a:prstClr val="white">
                  <a:lumMod val="65000"/>
                </a:prstClr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812694" y="6275254"/>
            <a:ext cx="10463438" cy="19604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81415" y="6145720"/>
            <a:ext cx="479938" cy="304871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600" b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Impact" panose="020B0806030902050204" pitchFamily="34" charset="0"/>
                <a:cs typeface="Impact" panose="020B0806030902050204" pitchFamily="34" charset="0"/>
              </a:defRPr>
            </a:lvl1pPr>
          </a:lstStyle>
          <a:p>
            <a:pPr>
              <a:defRPr/>
            </a:pPr>
            <a:fld id="{857B18ED-D931-45F4-8873-1BEDAB4DC03E}" type="slidenum">
              <a:rPr lang="en-JM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>
                <a:defRPr/>
              </a:pPr>
              <a:t>‹#›</a:t>
            </a:fld>
            <a:endParaRPr lang="en-JM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41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</p:sldLayoutIdLst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  <p:hf hdr="0" ftr="0" dt="0"/>
  <p:txStyles>
    <p:titleStyle>
      <a:lvl1pPr algn="l" defTabSz="1219170" rtl="0" eaLnBrk="1" latinLnBrk="0" hangingPunct="1">
        <a:spcBef>
          <a:spcPct val="0"/>
        </a:spcBef>
        <a:buNone/>
        <a:defRPr sz="4600" kern="1200">
          <a:solidFill>
            <a:srgbClr val="17375E"/>
          </a:solidFill>
          <a:latin typeface="Signika"/>
          <a:ea typeface="Open Sans Extrabold" pitchFamily="34" charset="0"/>
          <a:cs typeface="Signika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rgbClr val="17375E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rgbClr val="17375E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rgbClr val="17375E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rgbClr val="17375E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1900" kern="1200">
          <a:solidFill>
            <a:srgbClr val="17375E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exa.png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0"/>
            <a:ext cx="12190413" cy="68595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21" y="355683"/>
            <a:ext cx="10971372" cy="1143265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JM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600573"/>
            <a:ext cx="10971372" cy="4166564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JM" dirty="0"/>
          </a:p>
        </p:txBody>
      </p:sp>
      <p:sp>
        <p:nvSpPr>
          <p:cNvPr id="11" name="Freeform 5"/>
          <p:cNvSpPr>
            <a:spLocks/>
          </p:cNvSpPr>
          <p:nvPr userDrawn="1"/>
        </p:nvSpPr>
        <p:spPr bwMode="auto">
          <a:xfrm rot="5400000">
            <a:off x="11245248" y="6045087"/>
            <a:ext cx="541705" cy="479936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 flip="none" rotWithShape="1">
            <a:gsLst>
              <a:gs pos="100000">
                <a:schemeClr val="bg1">
                  <a:lumMod val="97000"/>
                </a:schemeClr>
              </a:gs>
              <a:gs pos="2000">
                <a:schemeClr val="bg1">
                  <a:lumMod val="83000"/>
                </a:schemeClr>
              </a:gs>
            </a:gsLst>
            <a:lin ang="18900000" scaled="0"/>
            <a:tileRect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0000"/>
                  </a:schemeClr>
                </a:gs>
              </a:gsLst>
              <a:lin ang="18900000" scaled="0"/>
              <a:tileRect/>
            </a:gradFill>
          </a:ln>
          <a:effectLst>
            <a:outerShdw blurRad="165100" dist="762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39636" y="177842"/>
            <a:ext cx="2844430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6620504-D840-6A40-90BC-6F3747762FA2}" type="datetime1">
              <a:rPr lang="en-JM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08/05/2023</a:t>
            </a:fld>
            <a:endParaRPr lang="en-JM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059" y="6334005"/>
            <a:ext cx="3860297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>
              <a:defRPr/>
            </a:pPr>
            <a:r>
              <a:rPr lang="en-JM">
                <a:solidFill>
                  <a:prstClr val="white">
                    <a:lumMod val="65000"/>
                  </a:prstClr>
                </a:solidFill>
              </a:rPr>
              <a:t>WWW.DESIGNERSPARADISE.COM</a:t>
            </a:r>
            <a:endParaRPr lang="en-JM" dirty="0">
              <a:solidFill>
                <a:prstClr val="white">
                  <a:lumMod val="65000"/>
                </a:prstClr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812694" y="6275254"/>
            <a:ext cx="10463438" cy="19604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81415" y="6145720"/>
            <a:ext cx="479938" cy="304871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600" b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Impact" panose="020B0806030902050204" pitchFamily="34" charset="0"/>
                <a:cs typeface="Impact" panose="020B0806030902050204" pitchFamily="34" charset="0"/>
              </a:defRPr>
            </a:lvl1pPr>
          </a:lstStyle>
          <a:p>
            <a:pPr>
              <a:defRPr/>
            </a:pPr>
            <a:fld id="{857B18ED-D931-45F4-8873-1BEDAB4DC03E}" type="slidenum">
              <a:rPr lang="en-JM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>
                <a:defRPr/>
              </a:pPr>
              <a:t>‹#›</a:t>
            </a:fld>
            <a:endParaRPr lang="en-JM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209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</p:sldLayoutIdLst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  <p:hf hdr="0" ftr="0" dt="0"/>
  <p:txStyles>
    <p:titleStyle>
      <a:lvl1pPr algn="l" defTabSz="1219170" rtl="0" eaLnBrk="1" latinLnBrk="0" hangingPunct="1">
        <a:spcBef>
          <a:spcPct val="0"/>
        </a:spcBef>
        <a:buNone/>
        <a:defRPr sz="4600" kern="1200">
          <a:solidFill>
            <a:srgbClr val="17375E"/>
          </a:solidFill>
          <a:latin typeface="Signika"/>
          <a:ea typeface="Open Sans Extrabold" pitchFamily="34" charset="0"/>
          <a:cs typeface="Signika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rgbClr val="17375E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rgbClr val="17375E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rgbClr val="17375E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rgbClr val="17375E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1900" kern="1200">
          <a:solidFill>
            <a:srgbClr val="17375E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exa.png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0"/>
            <a:ext cx="12190413" cy="68595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21" y="355683"/>
            <a:ext cx="10971372" cy="1143265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JM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600573"/>
            <a:ext cx="10971372" cy="4166564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JM" dirty="0"/>
          </a:p>
        </p:txBody>
      </p:sp>
      <p:sp>
        <p:nvSpPr>
          <p:cNvPr id="11" name="Freeform 5"/>
          <p:cNvSpPr>
            <a:spLocks/>
          </p:cNvSpPr>
          <p:nvPr userDrawn="1"/>
        </p:nvSpPr>
        <p:spPr bwMode="auto">
          <a:xfrm rot="5400000">
            <a:off x="11245248" y="6045087"/>
            <a:ext cx="541705" cy="479936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 flip="none" rotWithShape="1">
            <a:gsLst>
              <a:gs pos="100000">
                <a:schemeClr val="bg1">
                  <a:lumMod val="97000"/>
                </a:schemeClr>
              </a:gs>
              <a:gs pos="2000">
                <a:schemeClr val="bg1">
                  <a:lumMod val="83000"/>
                </a:schemeClr>
              </a:gs>
            </a:gsLst>
            <a:lin ang="18900000" scaled="0"/>
            <a:tileRect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0000"/>
                  </a:schemeClr>
                </a:gs>
              </a:gsLst>
              <a:lin ang="18900000" scaled="0"/>
              <a:tileRect/>
            </a:gradFill>
          </a:ln>
          <a:effectLst>
            <a:outerShdw blurRad="165100" dist="762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39636" y="177842"/>
            <a:ext cx="2844430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6620504-D840-6A40-90BC-6F3747762FA2}" type="datetime1">
              <a:rPr lang="en-JM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08/05/2023</a:t>
            </a:fld>
            <a:endParaRPr lang="en-JM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059" y="6334005"/>
            <a:ext cx="3860297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>
              <a:defRPr/>
            </a:pPr>
            <a:r>
              <a:rPr lang="en-JM">
                <a:solidFill>
                  <a:prstClr val="white">
                    <a:lumMod val="65000"/>
                  </a:prstClr>
                </a:solidFill>
              </a:rPr>
              <a:t>WWW.DESIGNERSPARADISE.COM</a:t>
            </a:r>
            <a:endParaRPr lang="en-JM" dirty="0">
              <a:solidFill>
                <a:prstClr val="white">
                  <a:lumMod val="65000"/>
                </a:prstClr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812694" y="6275254"/>
            <a:ext cx="10463438" cy="19604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81415" y="6145720"/>
            <a:ext cx="479938" cy="304871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600" b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Impact" panose="020B0806030902050204" pitchFamily="34" charset="0"/>
                <a:cs typeface="Impact" panose="020B0806030902050204" pitchFamily="34" charset="0"/>
              </a:defRPr>
            </a:lvl1pPr>
          </a:lstStyle>
          <a:p>
            <a:pPr>
              <a:defRPr/>
            </a:pPr>
            <a:fld id="{857B18ED-D931-45F4-8873-1BEDAB4DC03E}" type="slidenum">
              <a:rPr lang="en-JM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>
                <a:defRPr/>
              </a:pPr>
              <a:t>‹#›</a:t>
            </a:fld>
            <a:endParaRPr lang="en-JM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393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</p:sldLayoutIdLst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  <p:hf hdr="0" ftr="0" dt="0"/>
  <p:txStyles>
    <p:titleStyle>
      <a:lvl1pPr algn="l" defTabSz="1219170" rtl="0" eaLnBrk="1" latinLnBrk="0" hangingPunct="1">
        <a:spcBef>
          <a:spcPct val="0"/>
        </a:spcBef>
        <a:buNone/>
        <a:defRPr sz="4600" kern="1200">
          <a:solidFill>
            <a:srgbClr val="17375E"/>
          </a:solidFill>
          <a:latin typeface="Signika"/>
          <a:ea typeface="Open Sans Extrabold" pitchFamily="34" charset="0"/>
          <a:cs typeface="Signika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rgbClr val="17375E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rgbClr val="17375E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rgbClr val="17375E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rgbClr val="17375E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1900" kern="1200">
          <a:solidFill>
            <a:srgbClr val="17375E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exa.png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0"/>
            <a:ext cx="12190413" cy="68595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21" y="355683"/>
            <a:ext cx="10971372" cy="1143265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JM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600573"/>
            <a:ext cx="10971372" cy="4166564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JM" dirty="0"/>
          </a:p>
        </p:txBody>
      </p:sp>
      <p:sp>
        <p:nvSpPr>
          <p:cNvPr id="11" name="Freeform 5"/>
          <p:cNvSpPr>
            <a:spLocks/>
          </p:cNvSpPr>
          <p:nvPr userDrawn="1"/>
        </p:nvSpPr>
        <p:spPr bwMode="auto">
          <a:xfrm rot="5400000">
            <a:off x="11245248" y="6045087"/>
            <a:ext cx="541705" cy="479936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 flip="none" rotWithShape="1">
            <a:gsLst>
              <a:gs pos="100000">
                <a:schemeClr val="bg1">
                  <a:lumMod val="97000"/>
                </a:schemeClr>
              </a:gs>
              <a:gs pos="2000">
                <a:schemeClr val="bg1">
                  <a:lumMod val="83000"/>
                </a:schemeClr>
              </a:gs>
            </a:gsLst>
            <a:lin ang="18900000" scaled="0"/>
            <a:tileRect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0000"/>
                  </a:schemeClr>
                </a:gs>
              </a:gsLst>
              <a:lin ang="18900000" scaled="0"/>
              <a:tileRect/>
            </a:gradFill>
          </a:ln>
          <a:effectLst>
            <a:outerShdw blurRad="165100" dist="762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39636" y="177842"/>
            <a:ext cx="2844430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6620504-D840-6A40-90BC-6F3747762FA2}" type="datetime1">
              <a:rPr lang="en-JM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08/05/2023</a:t>
            </a:fld>
            <a:endParaRPr lang="en-JM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059" y="6334005"/>
            <a:ext cx="3860297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>
              <a:defRPr/>
            </a:pPr>
            <a:r>
              <a:rPr lang="en-JM">
                <a:solidFill>
                  <a:prstClr val="white">
                    <a:lumMod val="65000"/>
                  </a:prstClr>
                </a:solidFill>
              </a:rPr>
              <a:t>WWW.DESIGNERSPARADISE.COM</a:t>
            </a:r>
            <a:endParaRPr lang="en-JM" dirty="0">
              <a:solidFill>
                <a:prstClr val="white">
                  <a:lumMod val="65000"/>
                </a:prstClr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812694" y="6275254"/>
            <a:ext cx="10463438" cy="19604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81415" y="6145720"/>
            <a:ext cx="479938" cy="304871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600" b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Impact" panose="020B0806030902050204" pitchFamily="34" charset="0"/>
                <a:cs typeface="Impact" panose="020B0806030902050204" pitchFamily="34" charset="0"/>
              </a:defRPr>
            </a:lvl1pPr>
          </a:lstStyle>
          <a:p>
            <a:pPr>
              <a:defRPr/>
            </a:pPr>
            <a:fld id="{857B18ED-D931-45F4-8873-1BEDAB4DC03E}" type="slidenum">
              <a:rPr lang="en-JM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>
                <a:defRPr/>
              </a:pPr>
              <a:t>‹#›</a:t>
            </a:fld>
            <a:endParaRPr lang="en-JM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8486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</p:sldLayoutIdLst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  <p:hf hdr="0" ftr="0" dt="0"/>
  <p:txStyles>
    <p:titleStyle>
      <a:lvl1pPr algn="l" defTabSz="1219170" rtl="0" eaLnBrk="1" latinLnBrk="0" hangingPunct="1">
        <a:spcBef>
          <a:spcPct val="0"/>
        </a:spcBef>
        <a:buNone/>
        <a:defRPr sz="4600" kern="1200">
          <a:solidFill>
            <a:srgbClr val="17375E"/>
          </a:solidFill>
          <a:latin typeface="Signika"/>
          <a:ea typeface="Open Sans Extrabold" pitchFamily="34" charset="0"/>
          <a:cs typeface="Signika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rgbClr val="17375E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rgbClr val="17375E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rgbClr val="17375E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rgbClr val="17375E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1900" kern="1200">
          <a:solidFill>
            <a:srgbClr val="17375E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exa.png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0"/>
            <a:ext cx="12190413" cy="68595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21" y="355683"/>
            <a:ext cx="10971372" cy="1143265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JM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600573"/>
            <a:ext cx="10971372" cy="4166564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JM" dirty="0"/>
          </a:p>
        </p:txBody>
      </p:sp>
      <p:sp>
        <p:nvSpPr>
          <p:cNvPr id="11" name="Freeform 5"/>
          <p:cNvSpPr>
            <a:spLocks/>
          </p:cNvSpPr>
          <p:nvPr userDrawn="1"/>
        </p:nvSpPr>
        <p:spPr bwMode="auto">
          <a:xfrm rot="5400000">
            <a:off x="11245248" y="6045087"/>
            <a:ext cx="541705" cy="479936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 flip="none" rotWithShape="1">
            <a:gsLst>
              <a:gs pos="100000">
                <a:schemeClr val="bg1">
                  <a:lumMod val="97000"/>
                </a:schemeClr>
              </a:gs>
              <a:gs pos="2000">
                <a:schemeClr val="bg1">
                  <a:lumMod val="83000"/>
                </a:schemeClr>
              </a:gs>
            </a:gsLst>
            <a:lin ang="18900000" scaled="0"/>
            <a:tileRect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0000"/>
                  </a:schemeClr>
                </a:gs>
              </a:gsLst>
              <a:lin ang="18900000" scaled="0"/>
              <a:tileRect/>
            </a:gradFill>
          </a:ln>
          <a:effectLst>
            <a:outerShdw blurRad="165100" dist="762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39636" y="177842"/>
            <a:ext cx="2844430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6620504-D840-6A40-90BC-6F3747762FA2}" type="datetime1">
              <a:rPr lang="en-JM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08/05/2023</a:t>
            </a:fld>
            <a:endParaRPr lang="en-JM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059" y="6334005"/>
            <a:ext cx="3860297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>
              <a:defRPr/>
            </a:pPr>
            <a:r>
              <a:rPr lang="en-JM">
                <a:solidFill>
                  <a:prstClr val="white">
                    <a:lumMod val="65000"/>
                  </a:prstClr>
                </a:solidFill>
              </a:rPr>
              <a:t>WWW.DESIGNERSPARADISE.COM</a:t>
            </a:r>
            <a:endParaRPr lang="en-JM" dirty="0">
              <a:solidFill>
                <a:prstClr val="white">
                  <a:lumMod val="65000"/>
                </a:prstClr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812694" y="6275254"/>
            <a:ext cx="10463438" cy="19604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81415" y="6145720"/>
            <a:ext cx="479938" cy="304871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600" b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Impact" panose="020B0806030902050204" pitchFamily="34" charset="0"/>
                <a:cs typeface="Impact" panose="020B0806030902050204" pitchFamily="34" charset="0"/>
              </a:defRPr>
            </a:lvl1pPr>
          </a:lstStyle>
          <a:p>
            <a:pPr>
              <a:defRPr/>
            </a:pPr>
            <a:fld id="{857B18ED-D931-45F4-8873-1BEDAB4DC03E}" type="slidenum">
              <a:rPr lang="en-JM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>
                <a:defRPr/>
              </a:pPr>
              <a:t>‹#›</a:t>
            </a:fld>
            <a:endParaRPr lang="en-JM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4714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</p:sldLayoutIdLst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  <p:hf hdr="0" ftr="0" dt="0"/>
  <p:txStyles>
    <p:titleStyle>
      <a:lvl1pPr algn="l" defTabSz="1219170" rtl="0" eaLnBrk="1" latinLnBrk="0" hangingPunct="1">
        <a:spcBef>
          <a:spcPct val="0"/>
        </a:spcBef>
        <a:buNone/>
        <a:defRPr sz="4600" kern="1200">
          <a:solidFill>
            <a:srgbClr val="17375E"/>
          </a:solidFill>
          <a:latin typeface="Signika"/>
          <a:ea typeface="Open Sans Extrabold" pitchFamily="34" charset="0"/>
          <a:cs typeface="Signika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rgbClr val="17375E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rgbClr val="17375E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rgbClr val="17375E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rgbClr val="17375E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1900" kern="1200">
          <a:solidFill>
            <a:srgbClr val="17375E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2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3B1D3FD7-2021-4B6A-96F2-494AED4DE4E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145"/>
          <a:stretch/>
        </p:blipFill>
        <p:spPr>
          <a:xfrm>
            <a:off x="-1" y="0"/>
            <a:ext cx="12190413" cy="6859588"/>
          </a:xfrm>
          <a:prstGeom prst="rect">
            <a:avLst/>
          </a:prstGeom>
        </p:spPr>
      </p:pic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8DDA4CE4-F6B7-40F7-9ECE-2BEEBC79CCF0}"/>
              </a:ext>
            </a:extLst>
          </p:cNvPr>
          <p:cNvCxnSpPr/>
          <p:nvPr/>
        </p:nvCxnSpPr>
        <p:spPr>
          <a:xfrm>
            <a:off x="4570611" y="5497625"/>
            <a:ext cx="3047603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F48D939E-0A60-456B-B07A-4C89FF6D35F7}"/>
              </a:ext>
            </a:extLst>
          </p:cNvPr>
          <p:cNvSpPr txBox="1"/>
          <p:nvPr/>
        </p:nvSpPr>
        <p:spPr>
          <a:xfrm>
            <a:off x="2525486" y="2684081"/>
            <a:ext cx="7151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b="1" dirty="0">
                <a:solidFill>
                  <a:schemeClr val="bg1"/>
                </a:solidFill>
                <a:latin typeface="Source Han Serif SC" panose="02020400000000000000" pitchFamily="18" charset="-122"/>
                <a:ea typeface="Source Han Serif SC" panose="02020400000000000000" pitchFamily="18" charset="-122"/>
                <a:cs typeface="Arial Unicode MS" panose="020B0604020202020204" pitchFamily="34" charset="-122"/>
                <a:sym typeface="Source Han Serif SC" panose="02020400000000000000" pitchFamily="18" charset="-122"/>
              </a:rPr>
              <a:t>深度强化学习算法</a:t>
            </a:r>
            <a:r>
              <a:rPr lang="en-US" altLang="zh-CN" sz="3600" b="1" dirty="0">
                <a:solidFill>
                  <a:schemeClr val="bg1"/>
                </a:solidFill>
                <a:latin typeface="Source Han Serif SC" panose="02020400000000000000" pitchFamily="18" charset="-122"/>
                <a:ea typeface="Source Han Serif SC" panose="02020400000000000000" pitchFamily="18" charset="-122"/>
                <a:cs typeface="Arial Unicode MS" panose="020B0604020202020204" pitchFamily="34" charset="-122"/>
                <a:sym typeface="Source Han Serif SC" panose="02020400000000000000" pitchFamily="18" charset="-122"/>
              </a:rPr>
              <a:t>DQN</a:t>
            </a:r>
            <a:r>
              <a:rPr lang="zh-CN" altLang="en-US" sz="3600" b="1" dirty="0">
                <a:solidFill>
                  <a:schemeClr val="bg1"/>
                </a:solidFill>
                <a:latin typeface="Source Han Serif SC" panose="02020400000000000000" pitchFamily="18" charset="-122"/>
                <a:ea typeface="Source Han Serif SC" panose="02020400000000000000" pitchFamily="18" charset="-122"/>
                <a:cs typeface="Arial Unicode MS" panose="020B0604020202020204" pitchFamily="34" charset="-122"/>
                <a:sym typeface="Source Han Serif SC" panose="02020400000000000000" pitchFamily="18" charset="-122"/>
              </a:rPr>
              <a:t>实现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E339D7C-B424-4309-BCC2-426982AFB8B4}"/>
              </a:ext>
            </a:extLst>
          </p:cNvPr>
          <p:cNvSpPr txBox="1"/>
          <p:nvPr/>
        </p:nvSpPr>
        <p:spPr>
          <a:xfrm>
            <a:off x="4502067" y="4961830"/>
            <a:ext cx="2089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CN" b="1" dirty="0">
                <a:solidFill>
                  <a:schemeClr val="bg1"/>
                </a:solidFill>
                <a:latin typeface="Source Han Serif SC" panose="02020400000000000000" pitchFamily="18" charset="-122"/>
                <a:ea typeface="Source Han Serif SC" panose="02020400000000000000" pitchFamily="18" charset="-122"/>
                <a:sym typeface="Source Han Serif SC" panose="02020400000000000000" pitchFamily="18" charset="-122"/>
              </a:rPr>
              <a:t>卢嘉霖</a:t>
            </a:r>
            <a:r>
              <a:rPr lang="zh-CN" altLang="en-US" b="1" dirty="0">
                <a:solidFill>
                  <a:schemeClr val="bg1"/>
                </a:solidFill>
                <a:latin typeface="Source Han Serif SC" panose="02020400000000000000" pitchFamily="18" charset="-122"/>
                <a:ea typeface="Source Han Serif SC" panose="02020400000000000000" pitchFamily="18" charset="-122"/>
                <a:sym typeface="Source Han Serif SC" panose="02020400000000000000" pitchFamily="18" charset="-122"/>
              </a:rPr>
              <a:t> </a:t>
            </a:r>
            <a:r>
              <a:rPr lang="en-US" altLang="zh-CN" b="1" dirty="0">
                <a:solidFill>
                  <a:schemeClr val="bg1"/>
                </a:solidFill>
                <a:latin typeface="Source Han Serif SC" panose="02020400000000000000" pitchFamily="18" charset="-122"/>
                <a:ea typeface="Source Han Serif SC" panose="02020400000000000000" pitchFamily="18" charset="-122"/>
                <a:sym typeface="Source Han Serif SC" panose="02020400000000000000" pitchFamily="18" charset="-122"/>
              </a:rPr>
              <a:t>2050633</a:t>
            </a:r>
            <a:endParaRPr lang="zh-CN" altLang="en-US" b="1" dirty="0">
              <a:solidFill>
                <a:schemeClr val="bg1"/>
              </a:solidFill>
              <a:latin typeface="Source Han Serif SC" panose="02020400000000000000" pitchFamily="18" charset="-122"/>
              <a:ea typeface="Source Han Serif SC" panose="02020400000000000000" pitchFamily="18" charset="-122"/>
              <a:sym typeface="Source Han Serif SC" panose="02020400000000000000" pitchFamily="18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35F8FB4-E917-0630-257B-482928F053C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56" y="0"/>
            <a:ext cx="3237929" cy="1644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755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D35F8FB4-E917-0630-257B-482928F053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77" y="-217714"/>
            <a:ext cx="3237929" cy="1644993"/>
          </a:xfrm>
          <a:prstGeom prst="rect">
            <a:avLst/>
          </a:prstGeom>
        </p:spPr>
      </p:pic>
      <p:sp>
        <p:nvSpPr>
          <p:cNvPr id="3" name="文本框 6">
            <a:extLst>
              <a:ext uri="{FF2B5EF4-FFF2-40B4-BE49-F238E27FC236}">
                <a16:creationId xmlns:a16="http://schemas.microsoft.com/office/drawing/2014/main" id="{F14CBFAF-191E-3B22-F97F-0DE68749C487}"/>
              </a:ext>
            </a:extLst>
          </p:cNvPr>
          <p:cNvSpPr txBox="1"/>
          <p:nvPr/>
        </p:nvSpPr>
        <p:spPr>
          <a:xfrm>
            <a:off x="6691735" y="96950"/>
            <a:ext cx="40355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Han Serif SC" panose="02020400000000000000" pitchFamily="18" charset="-122"/>
                <a:ea typeface="Source Han Serif SC" panose="02020400000000000000" pitchFamily="18" charset="-122"/>
                <a:cs typeface="Meiryo UI" panose="020B0604030504040204" pitchFamily="34" charset="-128"/>
                <a:sym typeface="Source Han Serif SC" panose="02020400000000000000" pitchFamily="18" charset="-122"/>
              </a:rPr>
              <a:t>实验结果</a:t>
            </a:r>
            <a:endParaRPr lang="en-US" altLang="zh-CN" sz="6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ource Han Serif SC" panose="02020400000000000000" pitchFamily="18" charset="-122"/>
              <a:ea typeface="Source Han Serif SC" panose="02020400000000000000" pitchFamily="18" charset="-122"/>
              <a:cs typeface="Meiryo UI" panose="020B0604030504040204" pitchFamily="34" charset="-128"/>
              <a:sym typeface="Source Han Serif SC" panose="02020400000000000000" pitchFamily="18" charset="-122"/>
            </a:endParaRPr>
          </a:p>
        </p:txBody>
      </p:sp>
      <p:sp>
        <p:nvSpPr>
          <p:cNvPr id="4" name="文本框 6">
            <a:extLst>
              <a:ext uri="{FF2B5EF4-FFF2-40B4-BE49-F238E27FC236}">
                <a16:creationId xmlns:a16="http://schemas.microsoft.com/office/drawing/2014/main" id="{9A8013C3-78E1-AE78-E590-C6E4DBE74197}"/>
              </a:ext>
            </a:extLst>
          </p:cNvPr>
          <p:cNvSpPr txBox="1"/>
          <p:nvPr/>
        </p:nvSpPr>
        <p:spPr>
          <a:xfrm>
            <a:off x="3453806" y="316936"/>
            <a:ext cx="4198851" cy="769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latin typeface="Source Han Serif SC" panose="02020400000000000000" pitchFamily="18" charset="-122"/>
                <a:ea typeface="Source Han Serif SC" panose="02020400000000000000" pitchFamily="18" charset="-122"/>
                <a:sym typeface="Source Han Serif SC" panose="02020400000000000000" pitchFamily="18" charset="-122"/>
              </a:rPr>
              <a:t>PART TWO</a:t>
            </a:r>
            <a:endParaRPr lang="zh-CN" altLang="en-US" sz="4400" b="1" dirty="0">
              <a:solidFill>
                <a:schemeClr val="bg1"/>
              </a:solidFill>
              <a:latin typeface="Source Han Serif SC" panose="02020400000000000000" pitchFamily="18" charset="-122"/>
              <a:ea typeface="Source Han Serif SC" panose="02020400000000000000" pitchFamily="18" charset="-122"/>
              <a:sym typeface="Source Han Serif SC" panose="02020400000000000000" pitchFamily="18" charset="-122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2BE5B9F-CA59-AC26-1E1F-1C12D45B0E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244" y="1961929"/>
            <a:ext cx="6261123" cy="3455751"/>
          </a:xfrm>
          <a:prstGeom prst="rect">
            <a:avLst/>
          </a:prstGeom>
        </p:spPr>
      </p:pic>
      <p:sp>
        <p:nvSpPr>
          <p:cNvPr id="5" name="文本框 6">
            <a:extLst>
              <a:ext uri="{FF2B5EF4-FFF2-40B4-BE49-F238E27FC236}">
                <a16:creationId xmlns:a16="http://schemas.microsoft.com/office/drawing/2014/main" id="{7FF9A496-5A3D-7185-4004-09E473547142}"/>
              </a:ext>
            </a:extLst>
          </p:cNvPr>
          <p:cNvSpPr txBox="1"/>
          <p:nvPr/>
        </p:nvSpPr>
        <p:spPr>
          <a:xfrm>
            <a:off x="7170956" y="1427279"/>
            <a:ext cx="25937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Han Serif SC" panose="02020400000000000000" pitchFamily="18" charset="-122"/>
                <a:ea typeface="Source Han Serif SC" panose="02020400000000000000" pitchFamily="18" charset="-122"/>
                <a:cs typeface="Meiryo UI" panose="020B0604030504040204" pitchFamily="34" charset="-128"/>
                <a:sym typeface="Source Han Serif SC" panose="02020400000000000000" pitchFamily="18" charset="-122"/>
              </a:rPr>
              <a:t>平均奖励</a:t>
            </a:r>
            <a:endParaRPr lang="en-US" altLang="zh-CN"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ource Han Serif SC" panose="02020400000000000000" pitchFamily="18" charset="-122"/>
              <a:ea typeface="Source Han Serif SC" panose="02020400000000000000" pitchFamily="18" charset="-122"/>
              <a:cs typeface="Meiryo UI" panose="020B0604030504040204" pitchFamily="34" charset="-128"/>
              <a:sym typeface="Source Han Serif SC" panose="02020400000000000000" pitchFamily="18" charset="-12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696665-9CEA-E1BF-23B7-8C9FEA99FEB8}"/>
              </a:ext>
            </a:extLst>
          </p:cNvPr>
          <p:cNvSpPr txBox="1"/>
          <p:nvPr/>
        </p:nvSpPr>
        <p:spPr>
          <a:xfrm>
            <a:off x="7170956" y="2135165"/>
            <a:ext cx="48144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ource Han Serif SC" panose="02020400000000000000" pitchFamily="18" charset="-122"/>
              </a:rPr>
              <a:t>·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ource Han Serif SC" panose="02020400000000000000" pitchFamily="18" charset="-122"/>
              </a:rPr>
              <a:t> 约</a:t>
            </a:r>
            <a:r>
              <a:rPr lang="en-US" altLang="zh-CN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ource Han Serif SC" panose="02020400000000000000" pitchFamily="18" charset="-122"/>
              </a:rPr>
              <a:t>30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ource Han Serif SC" panose="02020400000000000000" pitchFamily="18" charset="-122"/>
              </a:rPr>
              <a:t>～</a:t>
            </a:r>
            <a:r>
              <a:rPr lang="en-US" altLang="zh-CN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ource Han Serif SC" panose="02020400000000000000" pitchFamily="18" charset="-122"/>
              </a:rPr>
              <a:t>40epoch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ource Han Serif SC" panose="02020400000000000000" pitchFamily="18" charset="-122"/>
              </a:rPr>
              <a:t>后平均奖励值收敛</a:t>
            </a:r>
            <a:endParaRPr lang="en-US" altLang="zh-CN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Source Han Serif SC" panose="02020400000000000000" pitchFamily="18" charset="-122"/>
            </a:endParaRPr>
          </a:p>
          <a:p>
            <a:r>
              <a:rPr lang="en-US" altLang="zh-CN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ource Han Serif SC" panose="02020400000000000000" pitchFamily="18" charset="-122"/>
              </a:rPr>
              <a:t>·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ource Han Serif SC" panose="02020400000000000000" pitchFamily="18" charset="-122"/>
              </a:rPr>
              <a:t> 初期平稳上升，模型逐步学习到环境奖励机制</a:t>
            </a:r>
            <a:endParaRPr lang="en-US" altLang="zh-CN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Source Han Serif SC" panose="02020400000000000000" pitchFamily="18" charset="-122"/>
            </a:endParaRPr>
          </a:p>
          <a:p>
            <a:r>
              <a:rPr lang="en-US" altLang="zh-CN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ource Han Serif SC" panose="02020400000000000000" pitchFamily="18" charset="-122"/>
              </a:rPr>
              <a:t>·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ource Han Serif SC" panose="02020400000000000000" pitchFamily="18" charset="-122"/>
              </a:rPr>
              <a:t> 后期震荡剧烈，且测试集比训练集更剧烈，说明模型存在一定过拟合，且存在未探索状态</a:t>
            </a:r>
            <a:endParaRPr lang="en-CN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Source Han Serif SC" panose="02020400000000000000" pitchFamily="18" charset="-122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5D1ED2-2628-D47B-3E12-DB3C6C87F0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71857" y="4584924"/>
            <a:ext cx="2777996" cy="203184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11E9529-1AE6-8D7D-1306-45CB905E3A56}"/>
              </a:ext>
            </a:extLst>
          </p:cNvPr>
          <p:cNvSpPr txBox="1"/>
          <p:nvPr/>
        </p:nvSpPr>
        <p:spPr>
          <a:xfrm>
            <a:off x="7170956" y="5282535"/>
            <a:ext cx="1360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solidFill>
                  <a:schemeClr val="bg1"/>
                </a:solidFill>
              </a:rPr>
              <a:t>论文结果</a:t>
            </a:r>
          </a:p>
        </p:txBody>
      </p:sp>
    </p:spTree>
    <p:extLst>
      <p:ext uri="{BB962C8B-B14F-4D97-AF65-F5344CB8AC3E}">
        <p14:creationId xmlns:p14="http://schemas.microsoft.com/office/powerpoint/2010/main" val="29359286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pull/>
      </p:transition>
    </mc:Choice>
    <mc:Fallback>
      <p:transition spd="slow">
        <p:pull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D35F8FB4-E917-0630-257B-482928F053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77" y="-217714"/>
            <a:ext cx="3237929" cy="1644993"/>
          </a:xfrm>
          <a:prstGeom prst="rect">
            <a:avLst/>
          </a:prstGeom>
        </p:spPr>
      </p:pic>
      <p:sp>
        <p:nvSpPr>
          <p:cNvPr id="3" name="文本框 6">
            <a:extLst>
              <a:ext uri="{FF2B5EF4-FFF2-40B4-BE49-F238E27FC236}">
                <a16:creationId xmlns:a16="http://schemas.microsoft.com/office/drawing/2014/main" id="{F14CBFAF-191E-3B22-F97F-0DE68749C487}"/>
              </a:ext>
            </a:extLst>
          </p:cNvPr>
          <p:cNvSpPr txBox="1"/>
          <p:nvPr/>
        </p:nvSpPr>
        <p:spPr>
          <a:xfrm>
            <a:off x="6691735" y="96950"/>
            <a:ext cx="40355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Han Serif SC" panose="02020400000000000000" pitchFamily="18" charset="-122"/>
                <a:ea typeface="Source Han Serif SC" panose="02020400000000000000" pitchFamily="18" charset="-122"/>
                <a:cs typeface="Meiryo UI" panose="020B0604030504040204" pitchFamily="34" charset="-128"/>
                <a:sym typeface="Source Han Serif SC" panose="02020400000000000000" pitchFamily="18" charset="-122"/>
              </a:rPr>
              <a:t>实验结果</a:t>
            </a:r>
            <a:endParaRPr lang="en-US" altLang="zh-CN" sz="6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ource Han Serif SC" panose="02020400000000000000" pitchFamily="18" charset="-122"/>
              <a:ea typeface="Source Han Serif SC" panose="02020400000000000000" pitchFamily="18" charset="-122"/>
              <a:cs typeface="Meiryo UI" panose="020B0604030504040204" pitchFamily="34" charset="-128"/>
              <a:sym typeface="Source Han Serif SC" panose="02020400000000000000" pitchFamily="18" charset="-122"/>
            </a:endParaRPr>
          </a:p>
        </p:txBody>
      </p:sp>
      <p:sp>
        <p:nvSpPr>
          <p:cNvPr id="4" name="文本框 6">
            <a:extLst>
              <a:ext uri="{FF2B5EF4-FFF2-40B4-BE49-F238E27FC236}">
                <a16:creationId xmlns:a16="http://schemas.microsoft.com/office/drawing/2014/main" id="{9A8013C3-78E1-AE78-E590-C6E4DBE74197}"/>
              </a:ext>
            </a:extLst>
          </p:cNvPr>
          <p:cNvSpPr txBox="1"/>
          <p:nvPr/>
        </p:nvSpPr>
        <p:spPr>
          <a:xfrm>
            <a:off x="3453806" y="316936"/>
            <a:ext cx="4198851" cy="769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latin typeface="Source Han Serif SC" panose="02020400000000000000" pitchFamily="18" charset="-122"/>
                <a:ea typeface="Source Han Serif SC" panose="02020400000000000000" pitchFamily="18" charset="-122"/>
                <a:sym typeface="Source Han Serif SC" panose="02020400000000000000" pitchFamily="18" charset="-122"/>
              </a:rPr>
              <a:t>PART TWO</a:t>
            </a:r>
            <a:endParaRPr lang="zh-CN" altLang="en-US" sz="4400" b="1" dirty="0">
              <a:solidFill>
                <a:schemeClr val="bg1"/>
              </a:solidFill>
              <a:latin typeface="Source Han Serif SC" panose="02020400000000000000" pitchFamily="18" charset="-122"/>
              <a:ea typeface="Source Han Serif SC" panose="02020400000000000000" pitchFamily="18" charset="-122"/>
              <a:sym typeface="Source Han Serif SC" panose="02020400000000000000" pitchFamily="18" charset="-122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C24AB0A-091E-7A51-4651-28AB0F5A9D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666" y="1961929"/>
            <a:ext cx="6164280" cy="3430044"/>
          </a:xfrm>
          <a:prstGeom prst="rect">
            <a:avLst/>
          </a:prstGeom>
        </p:spPr>
      </p:pic>
      <p:sp>
        <p:nvSpPr>
          <p:cNvPr id="5" name="文本框 6">
            <a:extLst>
              <a:ext uri="{FF2B5EF4-FFF2-40B4-BE49-F238E27FC236}">
                <a16:creationId xmlns:a16="http://schemas.microsoft.com/office/drawing/2014/main" id="{3B6EC724-F5C5-AB01-C499-6FA3E9809FF2}"/>
              </a:ext>
            </a:extLst>
          </p:cNvPr>
          <p:cNvSpPr txBox="1"/>
          <p:nvPr/>
        </p:nvSpPr>
        <p:spPr>
          <a:xfrm>
            <a:off x="7279563" y="1882207"/>
            <a:ext cx="31380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Han Serif SC" panose="02020400000000000000" pitchFamily="18" charset="-122"/>
                <a:ea typeface="Source Han Serif SC" panose="02020400000000000000" pitchFamily="18" charset="-122"/>
                <a:cs typeface="Meiryo UI" panose="020B0604030504040204" pitchFamily="34" charset="-128"/>
                <a:sym typeface="Source Han Serif SC" panose="02020400000000000000" pitchFamily="18" charset="-122"/>
              </a:rPr>
              <a:t>平均</a:t>
            </a:r>
            <a:r>
              <a:rPr lang="en-US" altLang="zh-CN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Han Serif SC" panose="02020400000000000000" pitchFamily="18" charset="-122"/>
                <a:ea typeface="Source Han Serif SC" panose="02020400000000000000" pitchFamily="18" charset="-122"/>
                <a:cs typeface="Meiryo UI" panose="020B0604030504040204" pitchFamily="34" charset="-128"/>
                <a:sym typeface="Source Han Serif SC" panose="02020400000000000000" pitchFamily="18" charset="-122"/>
              </a:rPr>
              <a:t>Q-value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2B330F-1543-F653-D7E6-216CF86153B0}"/>
              </a:ext>
            </a:extLst>
          </p:cNvPr>
          <p:cNvSpPr txBox="1"/>
          <p:nvPr/>
        </p:nvSpPr>
        <p:spPr>
          <a:xfrm>
            <a:off x="7279563" y="2711224"/>
            <a:ext cx="48144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ource Han Serif SC" panose="02020400000000000000" pitchFamily="18" charset="-122"/>
              </a:rPr>
              <a:t>·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ource Han Serif SC" panose="02020400000000000000" pitchFamily="18" charset="-122"/>
              </a:rPr>
              <a:t> 约</a:t>
            </a:r>
            <a:r>
              <a:rPr lang="en-US" altLang="zh-CN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ource Han Serif SC" panose="02020400000000000000" pitchFamily="18" charset="-122"/>
              </a:rPr>
              <a:t>200epoch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ource Han Serif SC" panose="02020400000000000000" pitchFamily="18" charset="-122"/>
              </a:rPr>
              <a:t>后平均</a:t>
            </a:r>
            <a:r>
              <a:rPr lang="en-US" altLang="zh-CN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ource Han Serif SC" panose="02020400000000000000" pitchFamily="18" charset="-122"/>
              </a:rPr>
              <a:t>Q-value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ource Han Serif SC" panose="02020400000000000000" pitchFamily="18" charset="-122"/>
              </a:rPr>
              <a:t>收敛</a:t>
            </a:r>
            <a:endParaRPr lang="en-US" altLang="zh-CN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Source Han Serif SC" panose="02020400000000000000" pitchFamily="18" charset="-122"/>
            </a:endParaRPr>
          </a:p>
          <a:p>
            <a:r>
              <a:rPr lang="en-US" altLang="zh-CN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ource Han Serif SC" panose="02020400000000000000" pitchFamily="18" charset="-122"/>
              </a:rPr>
              <a:t>·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ource Han Serif SC" panose="02020400000000000000" pitchFamily="18" charset="-122"/>
              </a:rPr>
              <a:t> 训练集和验证集上相差不大</a:t>
            </a:r>
            <a:endParaRPr lang="en-US" altLang="zh-CN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Source Han Serif SC" panose="02020400000000000000" pitchFamily="18" charset="-122"/>
            </a:endParaRPr>
          </a:p>
          <a:p>
            <a:r>
              <a:rPr lang="en-US" altLang="zh-CN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ource Han Serif SC" panose="02020400000000000000" pitchFamily="18" charset="-122"/>
              </a:rPr>
              <a:t>·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ource Han Serif SC" panose="02020400000000000000" pitchFamily="18" charset="-122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ource Han Serif SC" panose="02020400000000000000" pitchFamily="18" charset="-122"/>
              </a:rPr>
              <a:t>epoch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ource Han Serif SC" panose="02020400000000000000" pitchFamily="18" charset="-122"/>
              </a:rPr>
              <a:t>越大，震荡越剧烈，可能是过拟合、</a:t>
            </a:r>
            <a:r>
              <a:rPr lang="zh-CN" altLang="en-CN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ource Han Serif SC" panose="02020400000000000000" pitchFamily="18" charset="-122"/>
              </a:rPr>
              <a:t>学习率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ource Han Serif SC" panose="02020400000000000000" pitchFamily="18" charset="-122"/>
              </a:rPr>
              <a:t>过大等因素导致的</a:t>
            </a:r>
            <a:endParaRPr lang="en-CN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Source Han Serif SC" panose="02020400000000000000" pitchFamily="18" charset="-12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5CC9EC-D6C7-0D77-E242-FB370B2AB469}"/>
              </a:ext>
            </a:extLst>
          </p:cNvPr>
          <p:cNvSpPr txBox="1"/>
          <p:nvPr/>
        </p:nvSpPr>
        <p:spPr>
          <a:xfrm>
            <a:off x="6972300" y="5135042"/>
            <a:ext cx="1360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solidFill>
                  <a:schemeClr val="bg1"/>
                </a:solidFill>
              </a:rPr>
              <a:t>论文结果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6B4FB31-8880-7661-F630-030641A07F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09806" y="4586346"/>
            <a:ext cx="2895600" cy="2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131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pull/>
      </p:transition>
    </mc:Choice>
    <mc:Fallback>
      <p:transition spd="slow">
        <p:pull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D35F8FB4-E917-0630-257B-482928F053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77" y="-217714"/>
            <a:ext cx="3237929" cy="1644993"/>
          </a:xfrm>
          <a:prstGeom prst="rect">
            <a:avLst/>
          </a:prstGeom>
        </p:spPr>
      </p:pic>
      <p:sp>
        <p:nvSpPr>
          <p:cNvPr id="3" name="文本框 6">
            <a:extLst>
              <a:ext uri="{FF2B5EF4-FFF2-40B4-BE49-F238E27FC236}">
                <a16:creationId xmlns:a16="http://schemas.microsoft.com/office/drawing/2014/main" id="{F14CBFAF-191E-3B22-F97F-0DE68749C487}"/>
              </a:ext>
            </a:extLst>
          </p:cNvPr>
          <p:cNvSpPr txBox="1"/>
          <p:nvPr/>
        </p:nvSpPr>
        <p:spPr>
          <a:xfrm>
            <a:off x="6691735" y="96950"/>
            <a:ext cx="40355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Han Serif SC" panose="02020400000000000000" pitchFamily="18" charset="-122"/>
                <a:ea typeface="Source Han Serif SC" panose="02020400000000000000" pitchFamily="18" charset="-122"/>
                <a:cs typeface="Meiryo UI" panose="020B0604030504040204" pitchFamily="34" charset="-128"/>
                <a:sym typeface="Source Han Serif SC" panose="02020400000000000000" pitchFamily="18" charset="-122"/>
              </a:rPr>
              <a:t>实验结果</a:t>
            </a:r>
            <a:endParaRPr lang="en-US" altLang="zh-CN" sz="6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ource Han Serif SC" panose="02020400000000000000" pitchFamily="18" charset="-122"/>
              <a:ea typeface="Source Han Serif SC" panose="02020400000000000000" pitchFamily="18" charset="-122"/>
              <a:cs typeface="Meiryo UI" panose="020B0604030504040204" pitchFamily="34" charset="-128"/>
              <a:sym typeface="Source Han Serif SC" panose="02020400000000000000" pitchFamily="18" charset="-122"/>
            </a:endParaRPr>
          </a:p>
        </p:txBody>
      </p:sp>
      <p:sp>
        <p:nvSpPr>
          <p:cNvPr id="4" name="文本框 6">
            <a:extLst>
              <a:ext uri="{FF2B5EF4-FFF2-40B4-BE49-F238E27FC236}">
                <a16:creationId xmlns:a16="http://schemas.microsoft.com/office/drawing/2014/main" id="{9A8013C3-78E1-AE78-E590-C6E4DBE74197}"/>
              </a:ext>
            </a:extLst>
          </p:cNvPr>
          <p:cNvSpPr txBox="1"/>
          <p:nvPr/>
        </p:nvSpPr>
        <p:spPr>
          <a:xfrm>
            <a:off x="3453806" y="316936"/>
            <a:ext cx="4198851" cy="769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latin typeface="Source Han Serif SC" panose="02020400000000000000" pitchFamily="18" charset="-122"/>
                <a:ea typeface="Source Han Serif SC" panose="02020400000000000000" pitchFamily="18" charset="-122"/>
                <a:sym typeface="Source Han Serif SC" panose="02020400000000000000" pitchFamily="18" charset="-122"/>
              </a:rPr>
              <a:t>PART TWO</a:t>
            </a:r>
            <a:endParaRPr lang="zh-CN" altLang="en-US" sz="4400" b="1" dirty="0">
              <a:solidFill>
                <a:schemeClr val="bg1"/>
              </a:solidFill>
              <a:latin typeface="Source Han Serif SC" panose="02020400000000000000" pitchFamily="18" charset="-122"/>
              <a:ea typeface="Source Han Serif SC" panose="02020400000000000000" pitchFamily="18" charset="-122"/>
              <a:sym typeface="Source Han Serif SC" panose="02020400000000000000" pitchFamily="18" charset="-122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3B81742-9ADD-2BC4-E7DC-04C67A5DA9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540" y="2236150"/>
            <a:ext cx="5747069" cy="3153337"/>
          </a:xfrm>
          <a:prstGeom prst="rect">
            <a:avLst/>
          </a:prstGeom>
        </p:spPr>
      </p:pic>
      <p:sp>
        <p:nvSpPr>
          <p:cNvPr id="5" name="文本框 6">
            <a:extLst>
              <a:ext uri="{FF2B5EF4-FFF2-40B4-BE49-F238E27FC236}">
                <a16:creationId xmlns:a16="http://schemas.microsoft.com/office/drawing/2014/main" id="{0D903D22-8592-58BF-A085-5B4EA086B179}"/>
              </a:ext>
            </a:extLst>
          </p:cNvPr>
          <p:cNvSpPr txBox="1"/>
          <p:nvPr/>
        </p:nvSpPr>
        <p:spPr>
          <a:xfrm>
            <a:off x="7279563" y="1882207"/>
            <a:ext cx="25937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Han Serif SC" panose="02020400000000000000" pitchFamily="18" charset="-122"/>
                <a:ea typeface="Source Han Serif SC" panose="02020400000000000000" pitchFamily="18" charset="-122"/>
                <a:cs typeface="Meiryo UI" panose="020B0604030504040204" pitchFamily="34" charset="-128"/>
                <a:sym typeface="Source Han Serif SC" panose="02020400000000000000" pitchFamily="18" charset="-122"/>
              </a:rPr>
              <a:t>平均损失</a:t>
            </a:r>
            <a:endParaRPr lang="en-US" altLang="zh-CN"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ource Han Serif SC" panose="02020400000000000000" pitchFamily="18" charset="-122"/>
              <a:ea typeface="Source Han Serif SC" panose="02020400000000000000" pitchFamily="18" charset="-122"/>
              <a:cs typeface="Meiryo UI" panose="020B0604030504040204" pitchFamily="34" charset="-128"/>
              <a:sym typeface="Source Han Serif SC" panose="02020400000000000000" pitchFamily="18" charset="-12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68AD8F-FD0F-0A16-812B-0B73DFA484DB}"/>
              </a:ext>
            </a:extLst>
          </p:cNvPr>
          <p:cNvSpPr txBox="1"/>
          <p:nvPr/>
        </p:nvSpPr>
        <p:spPr>
          <a:xfrm>
            <a:off x="7279563" y="3156857"/>
            <a:ext cx="48144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ource Han Serif SC" panose="02020400000000000000" pitchFamily="18" charset="-122"/>
              </a:rPr>
              <a:t>·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ource Han Serif SC" panose="02020400000000000000" pitchFamily="18" charset="-122"/>
              </a:rPr>
              <a:t> 约</a:t>
            </a:r>
            <a:r>
              <a:rPr lang="en-US" altLang="zh-CN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ource Han Serif SC" panose="02020400000000000000" pitchFamily="18" charset="-122"/>
              </a:rPr>
              <a:t>30epoch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ource Han Serif SC" panose="02020400000000000000" pitchFamily="18" charset="-122"/>
              </a:rPr>
              <a:t>后平均损失收敛</a:t>
            </a:r>
            <a:endParaRPr lang="en-US" altLang="zh-CN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Source Han Serif SC" panose="02020400000000000000" pitchFamily="18" charset="-122"/>
            </a:endParaRPr>
          </a:p>
          <a:p>
            <a:r>
              <a:rPr lang="en-US" altLang="zh-CN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ource Han Serif SC" panose="02020400000000000000" pitchFamily="18" charset="-122"/>
              </a:rPr>
              <a:t>·10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ource Han Serif SC" panose="02020400000000000000" pitchFamily="18" charset="-122"/>
              </a:rPr>
              <a:t>～</a:t>
            </a:r>
            <a:r>
              <a:rPr lang="en-US" altLang="zh-CN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ource Han Serif SC" panose="02020400000000000000" pitchFamily="18" charset="-122"/>
              </a:rPr>
              <a:t>30epoch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ource Han Serif SC" panose="02020400000000000000" pitchFamily="18" charset="-122"/>
              </a:rPr>
              <a:t>损失最小，但收敛值大于该值</a:t>
            </a:r>
            <a:endParaRPr lang="en-US" altLang="zh-CN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Source Han Serif SC" panose="02020400000000000000" pitchFamily="18" charset="-122"/>
            </a:endParaRPr>
          </a:p>
          <a:p>
            <a:r>
              <a:rPr lang="en-US" altLang="zh-CN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ource Han Serif SC" panose="02020400000000000000" pitchFamily="18" charset="-122"/>
              </a:rPr>
              <a:t>·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ource Han Serif SC" panose="02020400000000000000" pitchFamily="18" charset="-122"/>
              </a:rPr>
              <a:t> 收敛后较平稳</a:t>
            </a:r>
            <a:endParaRPr lang="en-CN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Source Han Serif SC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74910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pull/>
      </p:transition>
    </mc:Choice>
    <mc:Fallback>
      <p:transition spd="slow">
        <p:pull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3B1D3FD7-2021-4B6A-96F2-494AED4DE4E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145"/>
          <a:stretch/>
        </p:blipFill>
        <p:spPr>
          <a:xfrm>
            <a:off x="-1" y="0"/>
            <a:ext cx="12190413" cy="685958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35F8FB4-E917-0630-257B-482928F053C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56" y="0"/>
            <a:ext cx="3237929" cy="1644993"/>
          </a:xfrm>
          <a:prstGeom prst="rect">
            <a:avLst/>
          </a:prstGeom>
        </p:spPr>
      </p:pic>
      <p:sp>
        <p:nvSpPr>
          <p:cNvPr id="4" name="文本框 6">
            <a:extLst>
              <a:ext uri="{FF2B5EF4-FFF2-40B4-BE49-F238E27FC236}">
                <a16:creationId xmlns:a16="http://schemas.microsoft.com/office/drawing/2014/main" id="{9A8013C3-78E1-AE78-E590-C6E4DBE74197}"/>
              </a:ext>
            </a:extLst>
          </p:cNvPr>
          <p:cNvSpPr txBox="1"/>
          <p:nvPr/>
        </p:nvSpPr>
        <p:spPr>
          <a:xfrm>
            <a:off x="2502919" y="2267132"/>
            <a:ext cx="71845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b="1" dirty="0">
                <a:solidFill>
                  <a:schemeClr val="bg1"/>
                </a:solidFill>
                <a:latin typeface="Source Han Serif SC" panose="02020400000000000000" pitchFamily="18" charset="-122"/>
                <a:ea typeface="Source Han Serif SC" panose="02020400000000000000" pitchFamily="18" charset="-122"/>
                <a:sym typeface="Source Han Serif SC" panose="02020400000000000000" pitchFamily="18" charset="-122"/>
              </a:rPr>
              <a:t>THANK</a:t>
            </a:r>
            <a:r>
              <a:rPr lang="zh-CN" altLang="en-US" sz="8000" b="1" dirty="0">
                <a:solidFill>
                  <a:schemeClr val="bg1"/>
                </a:solidFill>
                <a:latin typeface="Source Han Serif SC" panose="02020400000000000000" pitchFamily="18" charset="-122"/>
                <a:ea typeface="Source Han Serif SC" panose="02020400000000000000" pitchFamily="18" charset="-122"/>
                <a:sym typeface="Source Han Serif SC" panose="02020400000000000000" pitchFamily="18" charset="-122"/>
              </a:rPr>
              <a:t> </a:t>
            </a:r>
            <a:r>
              <a:rPr lang="en-US" altLang="zh-CN" sz="8000" b="1" dirty="0">
                <a:solidFill>
                  <a:schemeClr val="bg1"/>
                </a:solidFill>
                <a:latin typeface="Source Han Serif SC" panose="02020400000000000000" pitchFamily="18" charset="-122"/>
                <a:ea typeface="Source Han Serif SC" panose="02020400000000000000" pitchFamily="18" charset="-122"/>
                <a:sym typeface="Source Han Serif SC" panose="02020400000000000000" pitchFamily="18" charset="-122"/>
              </a:rPr>
              <a:t>YOU</a:t>
            </a:r>
            <a:endParaRPr lang="zh-CN" altLang="en-US" sz="8000" b="1" dirty="0">
              <a:solidFill>
                <a:schemeClr val="bg1"/>
              </a:solidFill>
              <a:latin typeface="Source Han Serif SC" panose="02020400000000000000" pitchFamily="18" charset="-122"/>
              <a:ea typeface="Source Han Serif SC" panose="02020400000000000000" pitchFamily="18" charset="-122"/>
              <a:sym typeface="Source Han Serif SC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1886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3B1D3FD7-2021-4B6A-96F2-494AED4DE4E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145"/>
          <a:stretch/>
        </p:blipFill>
        <p:spPr>
          <a:xfrm>
            <a:off x="-1" y="0"/>
            <a:ext cx="12190413" cy="685958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35F8FB4-E917-0630-257B-482928F053C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56" y="0"/>
            <a:ext cx="3237929" cy="1644993"/>
          </a:xfrm>
          <a:prstGeom prst="rect">
            <a:avLst/>
          </a:prstGeom>
        </p:spPr>
      </p:pic>
      <p:sp>
        <p:nvSpPr>
          <p:cNvPr id="3" name="文本框 6">
            <a:extLst>
              <a:ext uri="{FF2B5EF4-FFF2-40B4-BE49-F238E27FC236}">
                <a16:creationId xmlns:a16="http://schemas.microsoft.com/office/drawing/2014/main" id="{F14CBFAF-191E-3B22-F97F-0DE68749C487}"/>
              </a:ext>
            </a:extLst>
          </p:cNvPr>
          <p:cNvSpPr txBox="1"/>
          <p:nvPr/>
        </p:nvSpPr>
        <p:spPr>
          <a:xfrm>
            <a:off x="3453806" y="3237397"/>
            <a:ext cx="40355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Han Serif SC" panose="02020400000000000000" pitchFamily="18" charset="-122"/>
                <a:ea typeface="Source Han Serif SC" panose="02020400000000000000" pitchFamily="18" charset="-122"/>
                <a:cs typeface="Meiryo UI" panose="020B0604030504040204" pitchFamily="34" charset="-128"/>
                <a:sym typeface="Source Han Serif SC" panose="02020400000000000000" pitchFamily="18" charset="-122"/>
              </a:rPr>
              <a:t>算法流程</a:t>
            </a:r>
            <a:endParaRPr lang="en-US" altLang="zh-CN" sz="6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ource Han Serif SC" panose="02020400000000000000" pitchFamily="18" charset="-122"/>
              <a:ea typeface="Source Han Serif SC" panose="02020400000000000000" pitchFamily="18" charset="-122"/>
              <a:cs typeface="Meiryo UI" panose="020B0604030504040204" pitchFamily="34" charset="-128"/>
              <a:sym typeface="Source Han Serif SC" panose="02020400000000000000" pitchFamily="18" charset="-122"/>
            </a:endParaRPr>
          </a:p>
        </p:txBody>
      </p:sp>
      <p:sp>
        <p:nvSpPr>
          <p:cNvPr id="4" name="文本框 6">
            <a:extLst>
              <a:ext uri="{FF2B5EF4-FFF2-40B4-BE49-F238E27FC236}">
                <a16:creationId xmlns:a16="http://schemas.microsoft.com/office/drawing/2014/main" id="{9A8013C3-78E1-AE78-E590-C6E4DBE74197}"/>
              </a:ext>
            </a:extLst>
          </p:cNvPr>
          <p:cNvSpPr txBox="1"/>
          <p:nvPr/>
        </p:nvSpPr>
        <p:spPr>
          <a:xfrm>
            <a:off x="3453806" y="1891113"/>
            <a:ext cx="4198851" cy="769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latin typeface="Source Han Serif SC" panose="02020400000000000000" pitchFamily="18" charset="-122"/>
                <a:ea typeface="Source Han Serif SC" panose="02020400000000000000" pitchFamily="18" charset="-122"/>
                <a:sym typeface="Source Han Serif SC" panose="02020400000000000000" pitchFamily="18" charset="-122"/>
              </a:rPr>
              <a:t>PART ONE</a:t>
            </a:r>
            <a:endParaRPr lang="zh-CN" altLang="en-US" sz="4400" b="1" dirty="0">
              <a:solidFill>
                <a:schemeClr val="bg1"/>
              </a:solidFill>
              <a:latin typeface="Source Han Serif SC" panose="02020400000000000000" pitchFamily="18" charset="-122"/>
              <a:ea typeface="Source Han Serif SC" panose="02020400000000000000" pitchFamily="18" charset="-122"/>
              <a:sym typeface="Source Han Serif SC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6509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D35F8FB4-E917-0630-257B-482928F053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77" y="-217714"/>
            <a:ext cx="3237929" cy="1644993"/>
          </a:xfrm>
          <a:prstGeom prst="rect">
            <a:avLst/>
          </a:prstGeom>
        </p:spPr>
      </p:pic>
      <p:sp>
        <p:nvSpPr>
          <p:cNvPr id="3" name="文本框 6">
            <a:extLst>
              <a:ext uri="{FF2B5EF4-FFF2-40B4-BE49-F238E27FC236}">
                <a16:creationId xmlns:a16="http://schemas.microsoft.com/office/drawing/2014/main" id="{F14CBFAF-191E-3B22-F97F-0DE68749C487}"/>
              </a:ext>
            </a:extLst>
          </p:cNvPr>
          <p:cNvSpPr txBox="1"/>
          <p:nvPr/>
        </p:nvSpPr>
        <p:spPr>
          <a:xfrm>
            <a:off x="6691735" y="96950"/>
            <a:ext cx="40355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Han Serif SC" panose="02020400000000000000" pitchFamily="18" charset="-122"/>
                <a:ea typeface="Source Han Serif SC" panose="02020400000000000000" pitchFamily="18" charset="-122"/>
                <a:cs typeface="Meiryo UI" panose="020B0604030504040204" pitchFamily="34" charset="-128"/>
                <a:sym typeface="Source Han Serif SC" panose="02020400000000000000" pitchFamily="18" charset="-122"/>
              </a:rPr>
              <a:t>算法流程</a:t>
            </a:r>
            <a:endParaRPr lang="en-US" altLang="zh-CN" sz="6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ource Han Serif SC" panose="02020400000000000000" pitchFamily="18" charset="-122"/>
              <a:ea typeface="Source Han Serif SC" panose="02020400000000000000" pitchFamily="18" charset="-122"/>
              <a:cs typeface="Meiryo UI" panose="020B0604030504040204" pitchFamily="34" charset="-128"/>
              <a:sym typeface="Source Han Serif SC" panose="02020400000000000000" pitchFamily="18" charset="-122"/>
            </a:endParaRPr>
          </a:p>
        </p:txBody>
      </p:sp>
      <p:sp>
        <p:nvSpPr>
          <p:cNvPr id="4" name="文本框 6">
            <a:extLst>
              <a:ext uri="{FF2B5EF4-FFF2-40B4-BE49-F238E27FC236}">
                <a16:creationId xmlns:a16="http://schemas.microsoft.com/office/drawing/2014/main" id="{9A8013C3-78E1-AE78-E590-C6E4DBE74197}"/>
              </a:ext>
            </a:extLst>
          </p:cNvPr>
          <p:cNvSpPr txBox="1"/>
          <p:nvPr/>
        </p:nvSpPr>
        <p:spPr>
          <a:xfrm>
            <a:off x="3453806" y="316936"/>
            <a:ext cx="4198851" cy="769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latin typeface="Source Han Serif SC" panose="02020400000000000000" pitchFamily="18" charset="-122"/>
                <a:ea typeface="Source Han Serif SC" panose="02020400000000000000" pitchFamily="18" charset="-122"/>
                <a:sym typeface="Source Han Serif SC" panose="02020400000000000000" pitchFamily="18" charset="-122"/>
              </a:rPr>
              <a:t>PART ONE</a:t>
            </a:r>
            <a:endParaRPr lang="zh-CN" altLang="en-US" sz="4400" b="1" dirty="0">
              <a:solidFill>
                <a:schemeClr val="bg1"/>
              </a:solidFill>
              <a:latin typeface="Source Han Serif SC" panose="02020400000000000000" pitchFamily="18" charset="-122"/>
              <a:ea typeface="Source Han Serif SC" panose="02020400000000000000" pitchFamily="18" charset="-122"/>
              <a:sym typeface="Source Han Serif SC" panose="02020400000000000000" pitchFamily="18" charset="-12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9839AF-5BBD-EEA5-158E-582395B0B0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6277"/>
            <a:ext cx="6814457" cy="5678713"/>
          </a:xfrm>
          <a:prstGeom prst="rect">
            <a:avLst/>
          </a:prstGeom>
        </p:spPr>
      </p:pic>
      <p:sp>
        <p:nvSpPr>
          <p:cNvPr id="6" name="文本框 6">
            <a:extLst>
              <a:ext uri="{FF2B5EF4-FFF2-40B4-BE49-F238E27FC236}">
                <a16:creationId xmlns:a16="http://schemas.microsoft.com/office/drawing/2014/main" id="{0C0967D5-6410-4996-418C-C07D60E44ED6}"/>
              </a:ext>
            </a:extLst>
          </p:cNvPr>
          <p:cNvSpPr txBox="1"/>
          <p:nvPr/>
        </p:nvSpPr>
        <p:spPr>
          <a:xfrm>
            <a:off x="7279562" y="1882207"/>
            <a:ext cx="38456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Han Serif SC" panose="02020400000000000000" pitchFamily="18" charset="-122"/>
                <a:ea typeface="Source Han Serif SC" panose="02020400000000000000" pitchFamily="18" charset="-122"/>
                <a:cs typeface="Meiryo UI" panose="020B0604030504040204" pitchFamily="34" charset="-128"/>
                <a:sym typeface="Source Han Serif SC" panose="02020400000000000000" pitchFamily="18" charset="-122"/>
              </a:rPr>
              <a:t>DQN</a:t>
            </a:r>
            <a:r>
              <a:rPr lang="zh-CN" alt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Han Serif SC" panose="02020400000000000000" pitchFamily="18" charset="-122"/>
                <a:ea typeface="Source Han Serif SC" panose="02020400000000000000" pitchFamily="18" charset="-122"/>
                <a:cs typeface="Meiryo UI" panose="020B0604030504040204" pitchFamily="34" charset="-128"/>
                <a:sym typeface="Source Han Serif SC" panose="02020400000000000000" pitchFamily="18" charset="-122"/>
              </a:rPr>
              <a:t>网络定义</a:t>
            </a:r>
            <a:endParaRPr lang="en-US" altLang="zh-CN"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ource Han Serif SC" panose="02020400000000000000" pitchFamily="18" charset="-122"/>
              <a:ea typeface="Source Han Serif SC" panose="02020400000000000000" pitchFamily="18" charset="-122"/>
              <a:cs typeface="Meiryo UI" panose="020B0604030504040204" pitchFamily="34" charset="-128"/>
              <a:sym typeface="Source Han Serif SC" panose="02020400000000000000" pitchFamily="18" charset="-12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079C23-DE07-4A34-BBF7-D9170991B58C}"/>
              </a:ext>
            </a:extLst>
          </p:cNvPr>
          <p:cNvSpPr txBox="1"/>
          <p:nvPr/>
        </p:nvSpPr>
        <p:spPr>
          <a:xfrm>
            <a:off x="7279563" y="3156857"/>
            <a:ext cx="481446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ource Han Serif SC" panose="02020400000000000000" pitchFamily="18" charset="-122"/>
              </a:rPr>
              <a:t>·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ource Han Serif SC" panose="02020400000000000000" pitchFamily="18" charset="-122"/>
              </a:rPr>
              <a:t> 单独写作一个类</a:t>
            </a:r>
            <a:endParaRPr lang="en-US" altLang="zh-CN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Source Han Serif SC" panose="02020400000000000000" pitchFamily="18" charset="-122"/>
            </a:endParaRPr>
          </a:p>
          <a:p>
            <a:r>
              <a:rPr lang="en-US" altLang="zh-CN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ource Han Serif SC" panose="02020400000000000000" pitchFamily="18" charset="-122"/>
              </a:rPr>
              <a:t>·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ource Han Serif SC" panose="02020400000000000000" pitchFamily="18" charset="-122"/>
              </a:rPr>
              <a:t> </a:t>
            </a:r>
            <a:r>
              <a:rPr lang="zh-CN" altLang="en-CN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ource Han Serif SC" panose="02020400000000000000" pitchFamily="18" charset="-122"/>
              </a:rPr>
              <a:t>输入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ource Han Serif SC" panose="02020400000000000000" pitchFamily="18" charset="-122"/>
              </a:rPr>
              <a:t>为游戏原始图像</a:t>
            </a:r>
            <a:endParaRPr lang="en-US" altLang="zh-CN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Source Han Serif SC" panose="02020400000000000000" pitchFamily="18" charset="-122"/>
            </a:endParaRPr>
          </a:p>
          <a:p>
            <a:r>
              <a:rPr lang="en-US" altLang="zh-CN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ource Han Serif SC" panose="02020400000000000000" pitchFamily="18" charset="-122"/>
              </a:rPr>
              <a:t>·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ource Han Serif SC" panose="02020400000000000000" pitchFamily="18" charset="-122"/>
              </a:rPr>
              <a:t> 网络结构采用</a:t>
            </a:r>
            <a:r>
              <a:rPr lang="en-US" altLang="zh-CN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ource Han Serif SC" panose="02020400000000000000" pitchFamily="18" charset="-122"/>
              </a:rPr>
              <a:t>CNN</a:t>
            </a:r>
          </a:p>
          <a:p>
            <a:r>
              <a:rPr lang="en-US" altLang="zh-CN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ource Han Serif SC" panose="02020400000000000000" pitchFamily="18" charset="-122"/>
              </a:rPr>
              <a:t>·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ource Han Serif SC" panose="02020400000000000000" pitchFamily="18" charset="-122"/>
              </a:rPr>
              <a:t> 输出为该状态</a:t>
            </a:r>
            <a:r>
              <a:rPr lang="en-US" altLang="zh-CN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ource Han Serif SC" panose="02020400000000000000" pitchFamily="18" charset="-122"/>
              </a:rPr>
              <a:t>S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ource Han Serif SC" panose="02020400000000000000" pitchFamily="18" charset="-122"/>
              </a:rPr>
              <a:t>下，选取各个动作</a:t>
            </a:r>
            <a:r>
              <a:rPr lang="en-US" altLang="zh-CN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ource Han Serif SC" panose="02020400000000000000" pitchFamily="18" charset="-122"/>
              </a:rPr>
              <a:t>A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ource Han Serif SC" panose="02020400000000000000" pitchFamily="18" charset="-122"/>
              </a:rPr>
              <a:t>分别对应的</a:t>
            </a:r>
            <a:r>
              <a:rPr lang="en-US" altLang="zh-CN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ource Han Serif SC" panose="02020400000000000000" pitchFamily="18" charset="-122"/>
              </a:rPr>
              <a:t>Q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ource Han Serif SC" panose="02020400000000000000" pitchFamily="18" charset="-122"/>
              </a:rPr>
              <a:t>值的预测值</a:t>
            </a:r>
            <a:endParaRPr lang="en-US" altLang="zh-CN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Source Han Serif SC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7894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D35F8FB4-E917-0630-257B-482928F053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77" y="-217714"/>
            <a:ext cx="3237929" cy="1644993"/>
          </a:xfrm>
          <a:prstGeom prst="rect">
            <a:avLst/>
          </a:prstGeom>
        </p:spPr>
      </p:pic>
      <p:sp>
        <p:nvSpPr>
          <p:cNvPr id="3" name="文本框 6">
            <a:extLst>
              <a:ext uri="{FF2B5EF4-FFF2-40B4-BE49-F238E27FC236}">
                <a16:creationId xmlns:a16="http://schemas.microsoft.com/office/drawing/2014/main" id="{F14CBFAF-191E-3B22-F97F-0DE68749C487}"/>
              </a:ext>
            </a:extLst>
          </p:cNvPr>
          <p:cNvSpPr txBox="1"/>
          <p:nvPr/>
        </p:nvSpPr>
        <p:spPr>
          <a:xfrm>
            <a:off x="6691735" y="96950"/>
            <a:ext cx="40355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Han Serif SC" panose="02020400000000000000" pitchFamily="18" charset="-122"/>
                <a:ea typeface="Source Han Serif SC" panose="02020400000000000000" pitchFamily="18" charset="-122"/>
                <a:cs typeface="Meiryo UI" panose="020B0604030504040204" pitchFamily="34" charset="-128"/>
                <a:sym typeface="Source Han Serif SC" panose="02020400000000000000" pitchFamily="18" charset="-122"/>
              </a:rPr>
              <a:t>算法流程</a:t>
            </a:r>
            <a:endParaRPr lang="en-US" altLang="zh-CN" sz="6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ource Han Serif SC" panose="02020400000000000000" pitchFamily="18" charset="-122"/>
              <a:ea typeface="Source Han Serif SC" panose="02020400000000000000" pitchFamily="18" charset="-122"/>
              <a:cs typeface="Meiryo UI" panose="020B0604030504040204" pitchFamily="34" charset="-128"/>
              <a:sym typeface="Source Han Serif SC" panose="02020400000000000000" pitchFamily="18" charset="-122"/>
            </a:endParaRPr>
          </a:p>
        </p:txBody>
      </p:sp>
      <p:sp>
        <p:nvSpPr>
          <p:cNvPr id="4" name="文本框 6">
            <a:extLst>
              <a:ext uri="{FF2B5EF4-FFF2-40B4-BE49-F238E27FC236}">
                <a16:creationId xmlns:a16="http://schemas.microsoft.com/office/drawing/2014/main" id="{9A8013C3-78E1-AE78-E590-C6E4DBE74197}"/>
              </a:ext>
            </a:extLst>
          </p:cNvPr>
          <p:cNvSpPr txBox="1"/>
          <p:nvPr/>
        </p:nvSpPr>
        <p:spPr>
          <a:xfrm>
            <a:off x="3453806" y="316936"/>
            <a:ext cx="4198851" cy="769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latin typeface="Source Han Serif SC" panose="02020400000000000000" pitchFamily="18" charset="-122"/>
                <a:ea typeface="Source Han Serif SC" panose="02020400000000000000" pitchFamily="18" charset="-122"/>
                <a:sym typeface="Source Han Serif SC" panose="02020400000000000000" pitchFamily="18" charset="-122"/>
              </a:rPr>
              <a:t>PART ONE</a:t>
            </a:r>
            <a:endParaRPr lang="zh-CN" altLang="en-US" sz="4400" b="1" dirty="0">
              <a:solidFill>
                <a:schemeClr val="bg1"/>
              </a:solidFill>
              <a:latin typeface="Source Han Serif SC" panose="02020400000000000000" pitchFamily="18" charset="-122"/>
              <a:ea typeface="Source Han Serif SC" panose="02020400000000000000" pitchFamily="18" charset="-122"/>
              <a:sym typeface="Source Han Serif SC" panose="02020400000000000000" pitchFamily="18" charset="-122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12194D-2072-F15E-A155-7008F756E9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2" y="2381202"/>
            <a:ext cx="7083047" cy="299987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5D8F2CD-159D-9FFF-1238-E3546EFF8693}"/>
              </a:ext>
            </a:extLst>
          </p:cNvPr>
          <p:cNvSpPr txBox="1"/>
          <p:nvPr/>
        </p:nvSpPr>
        <p:spPr>
          <a:xfrm>
            <a:off x="7279562" y="1882207"/>
            <a:ext cx="32469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Han Serif SC" panose="02020400000000000000" pitchFamily="18" charset="-122"/>
                <a:ea typeface="Source Han Serif SC" panose="02020400000000000000" pitchFamily="18" charset="-122"/>
                <a:cs typeface="Meiryo UI" panose="020B0604030504040204" pitchFamily="34" charset="-128"/>
                <a:sym typeface="Source Han Serif SC" panose="02020400000000000000" pitchFamily="18" charset="-122"/>
              </a:rPr>
              <a:t>训练前初始化</a:t>
            </a:r>
            <a:endParaRPr lang="en-US" altLang="zh-CN"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ource Han Serif SC" panose="02020400000000000000" pitchFamily="18" charset="-122"/>
              <a:ea typeface="Source Han Serif SC" panose="02020400000000000000" pitchFamily="18" charset="-122"/>
              <a:cs typeface="Meiryo UI" panose="020B0604030504040204" pitchFamily="34" charset="-128"/>
              <a:sym typeface="Source Han Serif SC" panose="02020400000000000000" pitchFamily="18" charset="-12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ECB3B3-C23B-F356-A1F7-936B1B597723}"/>
              </a:ext>
            </a:extLst>
          </p:cNvPr>
          <p:cNvSpPr txBox="1"/>
          <p:nvPr/>
        </p:nvSpPr>
        <p:spPr>
          <a:xfrm>
            <a:off x="7279563" y="3156857"/>
            <a:ext cx="48144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ource Han Serif SC" panose="02020400000000000000" pitchFamily="18" charset="-122"/>
              </a:rPr>
              <a:t>·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ource Han Serif SC" panose="02020400000000000000" pitchFamily="18" charset="-122"/>
              </a:rPr>
              <a:t> 在</a:t>
            </a:r>
            <a:r>
              <a:rPr lang="en-US" altLang="zh-CN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ource Han Serif SC" panose="02020400000000000000" pitchFamily="18" charset="-122"/>
              </a:rPr>
              <a:t>Deep_Q_Learning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ource Han Serif SC" panose="02020400000000000000" pitchFamily="18" charset="-122"/>
              </a:rPr>
              <a:t>函数开头、进入</a:t>
            </a:r>
            <a:r>
              <a:rPr lang="en-US" altLang="zh-CN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ource Han Serif SC" panose="02020400000000000000" pitchFamily="18" charset="-122"/>
              </a:rPr>
              <a:t>epoch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ource Han Serif SC" panose="02020400000000000000" pitchFamily="18" charset="-122"/>
              </a:rPr>
              <a:t>循环前</a:t>
            </a:r>
            <a:endParaRPr lang="en-US" altLang="zh-CN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Source Han Serif SC" panose="02020400000000000000" pitchFamily="18" charset="-122"/>
            </a:endParaRPr>
          </a:p>
          <a:p>
            <a:r>
              <a:rPr lang="en-US" altLang="zh-CN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ource Han Serif SC" panose="02020400000000000000" pitchFamily="18" charset="-122"/>
              </a:rPr>
              <a:t>·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ource Han Serif SC" panose="02020400000000000000" pitchFamily="18" charset="-122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ource Han Serif SC" panose="02020400000000000000" pitchFamily="18" charset="-122"/>
              </a:rPr>
              <a:t>experience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ource Han Serif SC" panose="02020400000000000000" pitchFamily="18" charset="-122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ource Han Serif SC" panose="02020400000000000000" pitchFamily="18" charset="-122"/>
              </a:rPr>
              <a:t>replay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ource Han Serif SC" panose="02020400000000000000" pitchFamily="18" charset="-122"/>
              </a:rPr>
              <a:t>实现：初始化回放缓存（经验池）</a:t>
            </a:r>
            <a:endParaRPr lang="en-US" altLang="zh-CN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Source Han Serif SC" panose="02020400000000000000" pitchFamily="18" charset="-122"/>
            </a:endParaRPr>
          </a:p>
          <a:p>
            <a:r>
              <a:rPr lang="en-US" altLang="zh-CN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ource Han Serif SC" panose="02020400000000000000" pitchFamily="18" charset="-122"/>
              </a:rPr>
              <a:t>·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ource Han Serif SC" panose="02020400000000000000" pitchFamily="18" charset="-122"/>
              </a:rPr>
              <a:t> 初始化</a:t>
            </a:r>
            <a:r>
              <a:rPr lang="en-US" altLang="zh-CN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ource Han Serif SC" panose="02020400000000000000" pitchFamily="18" charset="-122"/>
              </a:rPr>
              <a:t>DQN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ource Han Serif SC" panose="02020400000000000000" pitchFamily="18" charset="-122"/>
              </a:rPr>
              <a:t>网络</a:t>
            </a:r>
            <a:endParaRPr lang="en-US" altLang="zh-CN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Source Han Serif SC" panose="02020400000000000000" pitchFamily="18" charset="-122"/>
            </a:endParaRPr>
          </a:p>
          <a:p>
            <a:r>
              <a:rPr lang="en-US" altLang="zh-CN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ource Han Serif SC" panose="02020400000000000000" pitchFamily="18" charset="-122"/>
              </a:rPr>
              <a:t>·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ource Han Serif SC" panose="02020400000000000000" pitchFamily="18" charset="-122"/>
              </a:rPr>
              <a:t> 指定优化器为</a:t>
            </a:r>
            <a:r>
              <a:rPr lang="en-US" altLang="zh-CN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ource Han Serif SC" panose="02020400000000000000" pitchFamily="18" charset="-122"/>
              </a:rPr>
              <a:t>Adam</a:t>
            </a:r>
            <a:endParaRPr lang="en-CN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Source Han Serif SC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30933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pull/>
      </p:transition>
    </mc:Choice>
    <mc:Fallback>
      <p:transition spd="slow">
        <p:pull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D35F8FB4-E917-0630-257B-482928F053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77" y="-217714"/>
            <a:ext cx="3237929" cy="1644993"/>
          </a:xfrm>
          <a:prstGeom prst="rect">
            <a:avLst/>
          </a:prstGeom>
        </p:spPr>
      </p:pic>
      <p:sp>
        <p:nvSpPr>
          <p:cNvPr id="3" name="文本框 6">
            <a:extLst>
              <a:ext uri="{FF2B5EF4-FFF2-40B4-BE49-F238E27FC236}">
                <a16:creationId xmlns:a16="http://schemas.microsoft.com/office/drawing/2014/main" id="{F14CBFAF-191E-3B22-F97F-0DE68749C487}"/>
              </a:ext>
            </a:extLst>
          </p:cNvPr>
          <p:cNvSpPr txBox="1"/>
          <p:nvPr/>
        </p:nvSpPr>
        <p:spPr>
          <a:xfrm>
            <a:off x="6691735" y="96950"/>
            <a:ext cx="40355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Han Serif SC" panose="02020400000000000000" pitchFamily="18" charset="-122"/>
                <a:ea typeface="Source Han Serif SC" panose="02020400000000000000" pitchFamily="18" charset="-122"/>
                <a:cs typeface="Meiryo UI" panose="020B0604030504040204" pitchFamily="34" charset="-128"/>
                <a:sym typeface="Source Han Serif SC" panose="02020400000000000000" pitchFamily="18" charset="-122"/>
              </a:rPr>
              <a:t>算法流程</a:t>
            </a:r>
            <a:endParaRPr lang="en-US" altLang="zh-CN" sz="6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ource Han Serif SC" panose="02020400000000000000" pitchFamily="18" charset="-122"/>
              <a:ea typeface="Source Han Serif SC" panose="02020400000000000000" pitchFamily="18" charset="-122"/>
              <a:cs typeface="Meiryo UI" panose="020B0604030504040204" pitchFamily="34" charset="-128"/>
              <a:sym typeface="Source Han Serif SC" panose="02020400000000000000" pitchFamily="18" charset="-122"/>
            </a:endParaRPr>
          </a:p>
        </p:txBody>
      </p:sp>
      <p:sp>
        <p:nvSpPr>
          <p:cNvPr id="4" name="文本框 6">
            <a:extLst>
              <a:ext uri="{FF2B5EF4-FFF2-40B4-BE49-F238E27FC236}">
                <a16:creationId xmlns:a16="http://schemas.microsoft.com/office/drawing/2014/main" id="{9A8013C3-78E1-AE78-E590-C6E4DBE74197}"/>
              </a:ext>
            </a:extLst>
          </p:cNvPr>
          <p:cNvSpPr txBox="1"/>
          <p:nvPr/>
        </p:nvSpPr>
        <p:spPr>
          <a:xfrm>
            <a:off x="3453806" y="316936"/>
            <a:ext cx="4198851" cy="769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latin typeface="Source Han Serif SC" panose="02020400000000000000" pitchFamily="18" charset="-122"/>
                <a:ea typeface="Source Han Serif SC" panose="02020400000000000000" pitchFamily="18" charset="-122"/>
                <a:sym typeface="Source Han Serif SC" panose="02020400000000000000" pitchFamily="18" charset="-122"/>
              </a:rPr>
              <a:t>PART ONE</a:t>
            </a:r>
            <a:endParaRPr lang="zh-CN" altLang="en-US" sz="4400" b="1" dirty="0">
              <a:solidFill>
                <a:schemeClr val="bg1"/>
              </a:solidFill>
              <a:latin typeface="Source Han Serif SC" panose="02020400000000000000" pitchFamily="18" charset="-122"/>
              <a:ea typeface="Source Han Serif SC" panose="02020400000000000000" pitchFamily="18" charset="-122"/>
              <a:sym typeface="Source Han Serif SC" panose="02020400000000000000" pitchFamily="18" charset="-12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F40063-F7AA-AE38-C0B6-FD9F80E2C9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7279"/>
            <a:ext cx="6862422" cy="4565002"/>
          </a:xfrm>
          <a:prstGeom prst="rect">
            <a:avLst/>
          </a:prstGeom>
        </p:spPr>
      </p:pic>
      <p:sp>
        <p:nvSpPr>
          <p:cNvPr id="6" name="文本框 6">
            <a:extLst>
              <a:ext uri="{FF2B5EF4-FFF2-40B4-BE49-F238E27FC236}">
                <a16:creationId xmlns:a16="http://schemas.microsoft.com/office/drawing/2014/main" id="{B4ED5385-9C1E-2AA8-767F-C0A70F5BC7B7}"/>
              </a:ext>
            </a:extLst>
          </p:cNvPr>
          <p:cNvSpPr txBox="1"/>
          <p:nvPr/>
        </p:nvSpPr>
        <p:spPr>
          <a:xfrm>
            <a:off x="7279563" y="1882207"/>
            <a:ext cx="48144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CN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Han Serif SC" panose="02020400000000000000" pitchFamily="18" charset="-122"/>
                <a:ea typeface="Source Han Serif SC" panose="02020400000000000000" pitchFamily="18" charset="-122"/>
                <a:cs typeface="Meiryo UI" panose="020B0604030504040204" pitchFamily="34" charset="-128"/>
                <a:sym typeface="Source Han Serif SC" panose="02020400000000000000" pitchFamily="18" charset="-122"/>
              </a:rPr>
              <a:t>每轮</a:t>
            </a:r>
            <a:r>
              <a:rPr lang="en-US" altLang="zh-CN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Han Serif SC" panose="02020400000000000000" pitchFamily="18" charset="-122"/>
                <a:ea typeface="Source Han Serif SC" panose="02020400000000000000" pitchFamily="18" charset="-122"/>
                <a:cs typeface="Meiryo UI" panose="020B0604030504040204" pitchFamily="34" charset="-128"/>
                <a:sym typeface="Source Han Serif SC" panose="02020400000000000000" pitchFamily="18" charset="-122"/>
              </a:rPr>
              <a:t>epoch</a:t>
            </a:r>
            <a:r>
              <a:rPr lang="zh-CN" alt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Han Serif SC" panose="02020400000000000000" pitchFamily="18" charset="-122"/>
                <a:ea typeface="Source Han Serif SC" panose="02020400000000000000" pitchFamily="18" charset="-122"/>
                <a:cs typeface="Meiryo UI" panose="020B0604030504040204" pitchFamily="34" charset="-128"/>
                <a:sym typeface="Source Han Serif SC" panose="02020400000000000000" pitchFamily="18" charset="-122"/>
              </a:rPr>
              <a:t>前初始化</a:t>
            </a:r>
            <a:endParaRPr lang="en-US" altLang="zh-CN"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ource Han Serif SC" panose="02020400000000000000" pitchFamily="18" charset="-122"/>
              <a:ea typeface="Source Han Serif SC" panose="02020400000000000000" pitchFamily="18" charset="-122"/>
              <a:cs typeface="Meiryo UI" panose="020B0604030504040204" pitchFamily="34" charset="-128"/>
              <a:sym typeface="Source Han Serif SC" panose="02020400000000000000" pitchFamily="18" charset="-12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BC5A7A-4A6C-610F-3EBA-D2D0BD9ACB7B}"/>
              </a:ext>
            </a:extLst>
          </p:cNvPr>
          <p:cNvSpPr txBox="1"/>
          <p:nvPr/>
        </p:nvSpPr>
        <p:spPr>
          <a:xfrm>
            <a:off x="7279563" y="3156857"/>
            <a:ext cx="481446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ource Han Serif SC" panose="02020400000000000000" pitchFamily="18" charset="-122"/>
              </a:rPr>
              <a:t>·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ource Han Serif SC" panose="02020400000000000000" pitchFamily="18" charset="-122"/>
              </a:rPr>
              <a:t> </a:t>
            </a:r>
            <a:r>
              <a:rPr lang="zh-CN" altLang="en-CN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ource Han Serif SC" panose="02020400000000000000" pitchFamily="18" charset="-122"/>
              </a:rPr>
              <a:t>在每一轮</a:t>
            </a:r>
            <a:r>
              <a:rPr lang="en-US" altLang="zh-CN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ource Han Serif SC" panose="02020400000000000000" pitchFamily="18" charset="-122"/>
              </a:rPr>
              <a:t>epoch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ource Han Serif SC" panose="02020400000000000000" pitchFamily="18" charset="-122"/>
              </a:rPr>
              <a:t>开头、进入</a:t>
            </a:r>
            <a:r>
              <a:rPr lang="zh-CN" altLang="en-CN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ource Han Serif SC" panose="02020400000000000000" pitchFamily="18" charset="-122"/>
              </a:rPr>
              <a:t>游戏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ource Han Serif SC" panose="02020400000000000000" pitchFamily="18" charset="-122"/>
              </a:rPr>
              <a:t>循环前</a:t>
            </a:r>
            <a:endParaRPr lang="en-US" altLang="zh-CN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Source Han Serif SC" panose="02020400000000000000" pitchFamily="18" charset="-122"/>
            </a:endParaRPr>
          </a:p>
          <a:p>
            <a:r>
              <a:rPr lang="en-US" altLang="zh-CN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ource Han Serif SC" panose="02020400000000000000" pitchFamily="18" charset="-122"/>
              </a:rPr>
              <a:t>·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ource Han Serif SC" panose="02020400000000000000" pitchFamily="18" charset="-122"/>
              </a:rPr>
              <a:t> 每次进入游戏前的初始化</a:t>
            </a:r>
            <a:endParaRPr lang="en-US" altLang="zh-CN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Source Han Serif SC" panose="02020400000000000000" pitchFamily="18" charset="-122"/>
            </a:endParaRPr>
          </a:p>
          <a:p>
            <a:r>
              <a:rPr lang="en-US" altLang="zh-CN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ource Han Serif SC" panose="02020400000000000000" pitchFamily="18" charset="-122"/>
              </a:rPr>
              <a:t>·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ource Han Serif SC" panose="02020400000000000000" pitchFamily="18" charset="-122"/>
              </a:rPr>
              <a:t> 包括死亡标志、总奖励、状态和重置环境</a:t>
            </a:r>
            <a:endParaRPr lang="en-CN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Source Han Serif SC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72031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pull/>
      </p:transition>
    </mc:Choice>
    <mc:Fallback>
      <p:transition spd="slow">
        <p:pull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D35F8FB4-E917-0630-257B-482928F053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77" y="-217714"/>
            <a:ext cx="3237929" cy="1644993"/>
          </a:xfrm>
          <a:prstGeom prst="rect">
            <a:avLst/>
          </a:prstGeom>
        </p:spPr>
      </p:pic>
      <p:sp>
        <p:nvSpPr>
          <p:cNvPr id="3" name="文本框 6">
            <a:extLst>
              <a:ext uri="{FF2B5EF4-FFF2-40B4-BE49-F238E27FC236}">
                <a16:creationId xmlns:a16="http://schemas.microsoft.com/office/drawing/2014/main" id="{F14CBFAF-191E-3B22-F97F-0DE68749C487}"/>
              </a:ext>
            </a:extLst>
          </p:cNvPr>
          <p:cNvSpPr txBox="1"/>
          <p:nvPr/>
        </p:nvSpPr>
        <p:spPr>
          <a:xfrm>
            <a:off x="6691735" y="96950"/>
            <a:ext cx="40355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Han Serif SC" panose="02020400000000000000" pitchFamily="18" charset="-122"/>
                <a:ea typeface="Source Han Serif SC" panose="02020400000000000000" pitchFamily="18" charset="-122"/>
                <a:cs typeface="Meiryo UI" panose="020B0604030504040204" pitchFamily="34" charset="-128"/>
                <a:sym typeface="Source Han Serif SC" panose="02020400000000000000" pitchFamily="18" charset="-122"/>
              </a:rPr>
              <a:t>算法流程</a:t>
            </a:r>
            <a:endParaRPr lang="en-US" altLang="zh-CN" sz="6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ource Han Serif SC" panose="02020400000000000000" pitchFamily="18" charset="-122"/>
              <a:ea typeface="Source Han Serif SC" panose="02020400000000000000" pitchFamily="18" charset="-122"/>
              <a:cs typeface="Meiryo UI" panose="020B0604030504040204" pitchFamily="34" charset="-128"/>
              <a:sym typeface="Source Han Serif SC" panose="02020400000000000000" pitchFamily="18" charset="-122"/>
            </a:endParaRPr>
          </a:p>
        </p:txBody>
      </p:sp>
      <p:sp>
        <p:nvSpPr>
          <p:cNvPr id="4" name="文本框 6">
            <a:extLst>
              <a:ext uri="{FF2B5EF4-FFF2-40B4-BE49-F238E27FC236}">
                <a16:creationId xmlns:a16="http://schemas.microsoft.com/office/drawing/2014/main" id="{9A8013C3-78E1-AE78-E590-C6E4DBE74197}"/>
              </a:ext>
            </a:extLst>
          </p:cNvPr>
          <p:cNvSpPr txBox="1"/>
          <p:nvPr/>
        </p:nvSpPr>
        <p:spPr>
          <a:xfrm>
            <a:off x="3453806" y="316936"/>
            <a:ext cx="4198851" cy="769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latin typeface="Source Han Serif SC" panose="02020400000000000000" pitchFamily="18" charset="-122"/>
                <a:ea typeface="Source Han Serif SC" panose="02020400000000000000" pitchFamily="18" charset="-122"/>
                <a:sym typeface="Source Han Serif SC" panose="02020400000000000000" pitchFamily="18" charset="-122"/>
              </a:rPr>
              <a:t>PART ONE</a:t>
            </a:r>
            <a:endParaRPr lang="zh-CN" altLang="en-US" sz="4400" b="1" dirty="0">
              <a:solidFill>
                <a:schemeClr val="bg1"/>
              </a:solidFill>
              <a:latin typeface="Source Han Serif SC" panose="02020400000000000000" pitchFamily="18" charset="-122"/>
              <a:ea typeface="Source Han Serif SC" panose="02020400000000000000" pitchFamily="18" charset="-122"/>
              <a:sym typeface="Source Han Serif SC" panose="02020400000000000000" pitchFamily="18" charset="-122"/>
            </a:endParaRPr>
          </a:p>
        </p:txBody>
      </p:sp>
      <p:sp>
        <p:nvSpPr>
          <p:cNvPr id="6" name="文本框 6">
            <a:extLst>
              <a:ext uri="{FF2B5EF4-FFF2-40B4-BE49-F238E27FC236}">
                <a16:creationId xmlns:a16="http://schemas.microsoft.com/office/drawing/2014/main" id="{50057993-2232-F684-1830-2E5850B88000}"/>
              </a:ext>
            </a:extLst>
          </p:cNvPr>
          <p:cNvSpPr txBox="1"/>
          <p:nvPr/>
        </p:nvSpPr>
        <p:spPr>
          <a:xfrm>
            <a:off x="7169118" y="1893093"/>
            <a:ext cx="42499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l-GR" altLang="zh-CN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Han Serif SC" panose="02020400000000000000" pitchFamily="18" charset="-122"/>
                <a:ea typeface="Source Han Serif SC" panose="02020400000000000000" pitchFamily="18" charset="-122"/>
                <a:cs typeface="Meiryo UI" panose="020B0604030504040204" pitchFamily="34" charset="-128"/>
                <a:sym typeface="Source Han Serif SC" panose="02020400000000000000" pitchFamily="18" charset="-122"/>
              </a:rPr>
              <a:t>ε</a:t>
            </a:r>
            <a:r>
              <a:rPr lang="en-US" altLang="zh-CN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Han Serif SC" panose="02020400000000000000" pitchFamily="18" charset="-122"/>
                <a:ea typeface="Source Han Serif SC" panose="02020400000000000000" pitchFamily="18" charset="-122"/>
                <a:cs typeface="Meiryo UI" panose="020B0604030504040204" pitchFamily="34" charset="-128"/>
                <a:sym typeface="Source Han Serif SC" panose="02020400000000000000" pitchFamily="18" charset="-122"/>
              </a:rPr>
              <a:t>-greedy</a:t>
            </a:r>
            <a:r>
              <a:rPr lang="zh-CN" altLang="el-GR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Han Serif SC" panose="02020400000000000000" pitchFamily="18" charset="-122"/>
                <a:ea typeface="Source Han Serif SC" panose="02020400000000000000" pitchFamily="18" charset="-122"/>
                <a:cs typeface="Meiryo UI" panose="020B0604030504040204" pitchFamily="34" charset="-128"/>
                <a:sym typeface="Source Han Serif SC" panose="02020400000000000000" pitchFamily="18" charset="-122"/>
              </a:rPr>
              <a:t>实现</a:t>
            </a:r>
            <a:endParaRPr lang="en-US" altLang="zh-CN"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ource Han Serif SC" panose="02020400000000000000" pitchFamily="18" charset="-122"/>
              <a:ea typeface="Source Han Serif SC" panose="02020400000000000000" pitchFamily="18" charset="-122"/>
              <a:cs typeface="Meiryo UI" panose="020B0604030504040204" pitchFamily="34" charset="-128"/>
              <a:sym typeface="Source Han Serif SC" panose="02020400000000000000" pitchFamily="18" charset="-12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90AB11-48A7-E5B3-AD07-F69CEFC93C4B}"/>
              </a:ext>
            </a:extLst>
          </p:cNvPr>
          <p:cNvSpPr txBox="1"/>
          <p:nvPr/>
        </p:nvSpPr>
        <p:spPr>
          <a:xfrm>
            <a:off x="7279563" y="3156857"/>
            <a:ext cx="50104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ource Han Serif SC" panose="02020400000000000000" pitchFamily="18" charset="-122"/>
              </a:rPr>
              <a:t>·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ource Han Serif SC" panose="02020400000000000000" pitchFamily="18" charset="-122"/>
              </a:rPr>
              <a:t> 在游戏循环开头</a:t>
            </a:r>
            <a:endParaRPr lang="en-US" altLang="zh-CN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Source Han Serif SC" panose="02020400000000000000" pitchFamily="18" charset="-122"/>
            </a:endParaRPr>
          </a:p>
          <a:p>
            <a:r>
              <a:rPr lang="en-US" altLang="zh-CN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ource Han Serif SC" panose="02020400000000000000" pitchFamily="18" charset="-122"/>
              </a:rPr>
              <a:t>·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ource Han Serif SC" panose="02020400000000000000" pitchFamily="18" charset="-122"/>
              </a:rPr>
              <a:t> 选择</a:t>
            </a:r>
            <a:r>
              <a:rPr lang="en-US" altLang="zh-CN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ource Han Serif SC" panose="02020400000000000000" pitchFamily="18" charset="-122"/>
              </a:rPr>
              <a:t>Agent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ource Han Serif SC" panose="02020400000000000000" pitchFamily="18" charset="-122"/>
              </a:rPr>
              <a:t>执行的动作</a:t>
            </a:r>
            <a:endParaRPr lang="en-US" altLang="zh-CN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Source Han Serif SC" panose="02020400000000000000" pitchFamily="18" charset="-122"/>
            </a:endParaRPr>
          </a:p>
          <a:p>
            <a:r>
              <a:rPr lang="en-US" altLang="zh-CN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ource Han Serif SC" panose="02020400000000000000" pitchFamily="18" charset="-122"/>
              </a:rPr>
              <a:t>·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ource Han Serif SC" panose="02020400000000000000" pitchFamily="18" charset="-122"/>
              </a:rPr>
              <a:t> 以</a:t>
            </a:r>
            <a:r>
              <a:rPr lang="el-GR" altLang="zh-CN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Han Serif SC" panose="02020400000000000000" pitchFamily="18" charset="-122"/>
                <a:ea typeface="Source Han Serif SC" panose="02020400000000000000" pitchFamily="18" charset="-122"/>
                <a:cs typeface="Meiryo UI" panose="020B0604030504040204" pitchFamily="34" charset="-128"/>
                <a:sym typeface="Source Han Serif SC" panose="02020400000000000000" pitchFamily="18" charset="-122"/>
              </a:rPr>
              <a:t>ε</a:t>
            </a:r>
            <a:r>
              <a:rPr lang="zh-CN" altLang="el-GR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Han Serif SC" panose="02020400000000000000" pitchFamily="18" charset="-122"/>
                <a:ea typeface="Source Han Serif SC" panose="02020400000000000000" pitchFamily="18" charset="-122"/>
                <a:cs typeface="Meiryo UI" panose="020B0604030504040204" pitchFamily="34" charset="-128"/>
                <a:sym typeface="Source Han Serif SC" panose="02020400000000000000" pitchFamily="18" charset="-122"/>
              </a:rPr>
              <a:t>的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Han Serif SC" panose="02020400000000000000" pitchFamily="18" charset="-122"/>
                <a:ea typeface="Source Han Serif SC" panose="02020400000000000000" pitchFamily="18" charset="-122"/>
                <a:cs typeface="Meiryo UI" panose="020B0604030504040204" pitchFamily="34" charset="-128"/>
                <a:sym typeface="Source Han Serif SC" panose="02020400000000000000" pitchFamily="18" charset="-122"/>
              </a:rPr>
              <a:t>概率随机选择动作</a:t>
            </a:r>
            <a:endParaRPr lang="en-US" altLang="zh-CN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ource Han Serif SC" panose="02020400000000000000" pitchFamily="18" charset="-122"/>
              <a:ea typeface="Source Han Serif SC" panose="02020400000000000000" pitchFamily="18" charset="-122"/>
              <a:cs typeface="Meiryo UI" panose="020B0604030504040204" pitchFamily="34" charset="-128"/>
              <a:sym typeface="Source Han Serif SC" panose="02020400000000000000" pitchFamily="18" charset="-122"/>
            </a:endParaRPr>
          </a:p>
          <a:p>
            <a:r>
              <a:rPr lang="en-US" altLang="zh-CN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ource Han Serif SC" panose="02020400000000000000" pitchFamily="18" charset="-122"/>
                <a:sym typeface="Source Han Serif SC" panose="02020400000000000000" pitchFamily="18" charset="-122"/>
              </a:rPr>
              <a:t>·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ource Han Serif SC" panose="02020400000000000000" pitchFamily="18" charset="-122"/>
                <a:sym typeface="Source Han Serif SC" panose="02020400000000000000" pitchFamily="18" charset="-122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ource Han Serif SC" panose="02020400000000000000" pitchFamily="18" charset="-122"/>
                <a:sym typeface="Source Han Serif SC" panose="02020400000000000000" pitchFamily="18" charset="-122"/>
              </a:rPr>
              <a:t>1-</a:t>
            </a:r>
            <a:r>
              <a:rPr lang="el-GR" altLang="zh-CN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Han Serif SC" panose="02020400000000000000" pitchFamily="18" charset="-122"/>
                <a:ea typeface="Source Han Serif SC" panose="02020400000000000000" pitchFamily="18" charset="-122"/>
                <a:cs typeface="Meiryo UI" panose="020B0604030504040204" pitchFamily="34" charset="-128"/>
                <a:sym typeface="Source Han Serif SC" panose="02020400000000000000" pitchFamily="18" charset="-122"/>
              </a:rPr>
              <a:t>ε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Han Serif SC" panose="02020400000000000000" pitchFamily="18" charset="-122"/>
                <a:ea typeface="Source Han Serif SC" panose="02020400000000000000" pitchFamily="18" charset="-122"/>
                <a:cs typeface="Meiryo UI" panose="020B0604030504040204" pitchFamily="34" charset="-128"/>
                <a:sym typeface="Source Han Serif SC" panose="02020400000000000000" pitchFamily="18" charset="-122"/>
              </a:rPr>
              <a:t>的概率选择预测</a:t>
            </a:r>
            <a:r>
              <a:rPr lang="en-US" altLang="zh-CN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Han Serif SC" panose="02020400000000000000" pitchFamily="18" charset="-122"/>
                <a:ea typeface="Source Han Serif SC" panose="02020400000000000000" pitchFamily="18" charset="-122"/>
                <a:cs typeface="Meiryo UI" panose="020B0604030504040204" pitchFamily="34" charset="-128"/>
                <a:sym typeface="Source Han Serif SC" panose="02020400000000000000" pitchFamily="18" charset="-122"/>
              </a:rPr>
              <a:t>Q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Han Serif SC" panose="02020400000000000000" pitchFamily="18" charset="-122"/>
                <a:ea typeface="Source Han Serif SC" panose="02020400000000000000" pitchFamily="18" charset="-122"/>
                <a:cs typeface="Meiryo UI" panose="020B0604030504040204" pitchFamily="34" charset="-128"/>
                <a:sym typeface="Source Han Serif SC" panose="02020400000000000000" pitchFamily="18" charset="-122"/>
              </a:rPr>
              <a:t>值最大的动作</a:t>
            </a:r>
            <a:endParaRPr lang="en-US" altLang="zh-CN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ource Han Serif SC" panose="02020400000000000000" pitchFamily="18" charset="-122"/>
              <a:ea typeface="Source Han Serif SC" panose="02020400000000000000" pitchFamily="18" charset="-122"/>
              <a:cs typeface="Meiryo UI" panose="020B0604030504040204" pitchFamily="34" charset="-128"/>
              <a:sym typeface="Source Han Serif SC" panose="02020400000000000000" pitchFamily="18" charset="-122"/>
            </a:endParaRPr>
          </a:p>
          <a:p>
            <a:r>
              <a:rPr lang="en-US" altLang="zh-CN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ource Han Serif SC" panose="02020400000000000000" pitchFamily="18" charset="-122"/>
                <a:sym typeface="Source Han Serif SC" panose="02020400000000000000" pitchFamily="18" charset="-122"/>
              </a:rPr>
              <a:t>·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ource Han Serif SC" panose="02020400000000000000" pitchFamily="18" charset="-122"/>
                <a:sym typeface="Source Han Serif SC" panose="02020400000000000000" pitchFamily="18" charset="-122"/>
              </a:rPr>
              <a:t> 目的：增大可探索范围，防止</a:t>
            </a:r>
            <a:r>
              <a:rPr lang="en-US" altLang="zh-CN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ource Han Serif SC" panose="02020400000000000000" pitchFamily="18" charset="-122"/>
                <a:sym typeface="Source Han Serif SC" panose="02020400000000000000" pitchFamily="18" charset="-122"/>
              </a:rPr>
              <a:t>Agent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ource Han Serif SC" panose="02020400000000000000" pitchFamily="18" charset="-122"/>
                <a:sym typeface="Source Han Serif SC" panose="02020400000000000000" pitchFamily="18" charset="-122"/>
              </a:rPr>
              <a:t>局限于少数动作空间</a:t>
            </a:r>
            <a:endParaRPr lang="en-CN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Source Han Serif SC" panose="02020400000000000000" pitchFamily="18" charset="-122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5873098-2298-FBE1-3AA0-B92B8E719C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77" y="2524779"/>
            <a:ext cx="7169118" cy="2660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0633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pull/>
      </p:transition>
    </mc:Choice>
    <mc:Fallback>
      <p:transition spd="slow">
        <p:pull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D35F8FB4-E917-0630-257B-482928F053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77" y="-217714"/>
            <a:ext cx="3237929" cy="1644993"/>
          </a:xfrm>
          <a:prstGeom prst="rect">
            <a:avLst/>
          </a:prstGeom>
        </p:spPr>
      </p:pic>
      <p:sp>
        <p:nvSpPr>
          <p:cNvPr id="3" name="文本框 6">
            <a:extLst>
              <a:ext uri="{FF2B5EF4-FFF2-40B4-BE49-F238E27FC236}">
                <a16:creationId xmlns:a16="http://schemas.microsoft.com/office/drawing/2014/main" id="{F14CBFAF-191E-3B22-F97F-0DE68749C487}"/>
              </a:ext>
            </a:extLst>
          </p:cNvPr>
          <p:cNvSpPr txBox="1"/>
          <p:nvPr/>
        </p:nvSpPr>
        <p:spPr>
          <a:xfrm>
            <a:off x="6691735" y="96950"/>
            <a:ext cx="40355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Han Serif SC" panose="02020400000000000000" pitchFamily="18" charset="-122"/>
                <a:ea typeface="Source Han Serif SC" panose="02020400000000000000" pitchFamily="18" charset="-122"/>
                <a:cs typeface="Meiryo UI" panose="020B0604030504040204" pitchFamily="34" charset="-128"/>
                <a:sym typeface="Source Han Serif SC" panose="02020400000000000000" pitchFamily="18" charset="-122"/>
              </a:rPr>
              <a:t>算法流程</a:t>
            </a:r>
            <a:endParaRPr lang="en-US" altLang="zh-CN" sz="6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ource Han Serif SC" panose="02020400000000000000" pitchFamily="18" charset="-122"/>
              <a:ea typeface="Source Han Serif SC" panose="02020400000000000000" pitchFamily="18" charset="-122"/>
              <a:cs typeface="Meiryo UI" panose="020B0604030504040204" pitchFamily="34" charset="-128"/>
              <a:sym typeface="Source Han Serif SC" panose="02020400000000000000" pitchFamily="18" charset="-122"/>
            </a:endParaRPr>
          </a:p>
        </p:txBody>
      </p:sp>
      <p:sp>
        <p:nvSpPr>
          <p:cNvPr id="4" name="文本框 6">
            <a:extLst>
              <a:ext uri="{FF2B5EF4-FFF2-40B4-BE49-F238E27FC236}">
                <a16:creationId xmlns:a16="http://schemas.microsoft.com/office/drawing/2014/main" id="{9A8013C3-78E1-AE78-E590-C6E4DBE74197}"/>
              </a:ext>
            </a:extLst>
          </p:cNvPr>
          <p:cNvSpPr txBox="1"/>
          <p:nvPr/>
        </p:nvSpPr>
        <p:spPr>
          <a:xfrm>
            <a:off x="3453806" y="316936"/>
            <a:ext cx="4198851" cy="769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latin typeface="Source Han Serif SC" panose="02020400000000000000" pitchFamily="18" charset="-122"/>
                <a:ea typeface="Source Han Serif SC" panose="02020400000000000000" pitchFamily="18" charset="-122"/>
                <a:sym typeface="Source Han Serif SC" panose="02020400000000000000" pitchFamily="18" charset="-122"/>
              </a:rPr>
              <a:t>PART ONE</a:t>
            </a:r>
            <a:endParaRPr lang="zh-CN" altLang="en-US" sz="4400" b="1" dirty="0">
              <a:solidFill>
                <a:schemeClr val="bg1"/>
              </a:solidFill>
              <a:latin typeface="Source Han Serif SC" panose="02020400000000000000" pitchFamily="18" charset="-122"/>
              <a:ea typeface="Source Han Serif SC" panose="02020400000000000000" pitchFamily="18" charset="-122"/>
              <a:sym typeface="Source Han Serif SC" panose="02020400000000000000" pitchFamily="18" charset="-122"/>
            </a:endParaRPr>
          </a:p>
        </p:txBody>
      </p:sp>
      <p:sp>
        <p:nvSpPr>
          <p:cNvPr id="6" name="文本框 6">
            <a:extLst>
              <a:ext uri="{FF2B5EF4-FFF2-40B4-BE49-F238E27FC236}">
                <a16:creationId xmlns:a16="http://schemas.microsoft.com/office/drawing/2014/main" id="{50057993-2232-F684-1830-2E5850B88000}"/>
              </a:ext>
            </a:extLst>
          </p:cNvPr>
          <p:cNvSpPr txBox="1"/>
          <p:nvPr/>
        </p:nvSpPr>
        <p:spPr>
          <a:xfrm>
            <a:off x="6918747" y="1893093"/>
            <a:ext cx="52716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Han Serif SC" panose="02020400000000000000" pitchFamily="18" charset="-122"/>
                <a:ea typeface="Source Han Serif SC" panose="02020400000000000000" pitchFamily="18" charset="-122"/>
                <a:cs typeface="Meiryo UI" panose="020B0604030504040204" pitchFamily="34" charset="-128"/>
                <a:sym typeface="Source Han Serif SC" panose="02020400000000000000" pitchFamily="18" charset="-122"/>
              </a:rPr>
              <a:t>Agent</a:t>
            </a:r>
            <a:r>
              <a:rPr lang="zh-CN" alt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Han Serif SC" panose="02020400000000000000" pitchFamily="18" charset="-122"/>
                <a:ea typeface="Source Han Serif SC" panose="02020400000000000000" pitchFamily="18" charset="-122"/>
                <a:cs typeface="Meiryo UI" panose="020B0604030504040204" pitchFamily="34" charset="-128"/>
                <a:sym typeface="Source Han Serif SC" panose="02020400000000000000" pitchFamily="18" charset="-122"/>
              </a:rPr>
              <a:t>与环境交互过程</a:t>
            </a:r>
            <a:endParaRPr lang="en-US" altLang="zh-CN"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ource Han Serif SC" panose="02020400000000000000" pitchFamily="18" charset="-122"/>
              <a:ea typeface="Source Han Serif SC" panose="02020400000000000000" pitchFamily="18" charset="-122"/>
              <a:cs typeface="Meiryo UI" panose="020B0604030504040204" pitchFamily="34" charset="-128"/>
              <a:sym typeface="Source Han Serif SC" panose="02020400000000000000" pitchFamily="18" charset="-12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90AB11-48A7-E5B3-AD07-F69CEFC93C4B}"/>
              </a:ext>
            </a:extLst>
          </p:cNvPr>
          <p:cNvSpPr txBox="1"/>
          <p:nvPr/>
        </p:nvSpPr>
        <p:spPr>
          <a:xfrm>
            <a:off x="7279563" y="3156857"/>
            <a:ext cx="481446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ource Han Serif SC" panose="02020400000000000000" pitchFamily="18" charset="-122"/>
              </a:rPr>
              <a:t>·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ource Han Serif SC" panose="02020400000000000000" pitchFamily="18" charset="-122"/>
              </a:rPr>
              <a:t> </a:t>
            </a:r>
            <a:r>
              <a:rPr lang="zh-CN" altLang="en-CN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ource Han Serif SC" panose="02020400000000000000" pitchFamily="18" charset="-122"/>
              </a:rPr>
              <a:t>游戏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ource Han Serif SC" panose="02020400000000000000" pitchFamily="18" charset="-122"/>
              </a:rPr>
              <a:t>循环主体代码之一</a:t>
            </a:r>
            <a:endParaRPr lang="en-US" altLang="zh-CN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Source Han Serif SC" panose="02020400000000000000" pitchFamily="18" charset="-122"/>
            </a:endParaRPr>
          </a:p>
          <a:p>
            <a:r>
              <a:rPr lang="en-US" altLang="zh-CN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ource Han Serif SC" panose="02020400000000000000" pitchFamily="18" charset="-122"/>
              </a:rPr>
              <a:t>·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ource Han Serif SC" panose="02020400000000000000" pitchFamily="18" charset="-122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ource Han Serif SC" panose="02020400000000000000" pitchFamily="18" charset="-122"/>
              </a:rPr>
              <a:t>Agent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ource Han Serif SC" panose="02020400000000000000" pitchFamily="18" charset="-122"/>
              </a:rPr>
              <a:t>执行动作，获取环境反馈</a:t>
            </a:r>
            <a:endParaRPr lang="en-US" altLang="zh-CN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Source Han Serif SC" panose="02020400000000000000" pitchFamily="18" charset="-122"/>
            </a:endParaRPr>
          </a:p>
          <a:p>
            <a:r>
              <a:rPr lang="en-US" altLang="zh-CN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ource Han Serif SC" panose="02020400000000000000" pitchFamily="18" charset="-122"/>
              </a:rPr>
              <a:t>·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ource Han Serif SC" panose="02020400000000000000" pitchFamily="18" charset="-122"/>
              </a:rPr>
              <a:t> 更新终止标志、状态、总奖励</a:t>
            </a:r>
            <a:endParaRPr lang="en-US" altLang="zh-CN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Source Han Serif SC" panose="02020400000000000000" pitchFamily="18" charset="-122"/>
            </a:endParaRPr>
          </a:p>
          <a:p>
            <a:r>
              <a:rPr lang="en-US" altLang="zh-CN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ource Han Serif SC" panose="02020400000000000000" pitchFamily="18" charset="-122"/>
              </a:rPr>
              <a:t>·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ource Han Serif SC" panose="02020400000000000000" pitchFamily="18" charset="-122"/>
              </a:rPr>
              <a:t> 将</a:t>
            </a:r>
            <a:r>
              <a:rPr lang="en-US" altLang="zh-CN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ource Han Serif SC" panose="02020400000000000000" pitchFamily="18" charset="-122"/>
              </a:rPr>
              <a:t>(S, A, R , S’)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ource Han Serif SC" panose="02020400000000000000" pitchFamily="18" charset="-122"/>
              </a:rPr>
              <a:t>四元组和反馈信息存入经验池</a:t>
            </a:r>
            <a:endParaRPr lang="en-CN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Source Han Serif SC" panose="02020400000000000000" pitchFamily="18" charset="-122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B49EBE-D52F-6FBC-66D2-97DEB6EDF4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7279"/>
            <a:ext cx="6138667" cy="4727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3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pull/>
      </p:transition>
    </mc:Choice>
    <mc:Fallback>
      <p:transition spd="slow">
        <p:pull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D35F8FB4-E917-0630-257B-482928F053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77" y="-217714"/>
            <a:ext cx="3237929" cy="1644993"/>
          </a:xfrm>
          <a:prstGeom prst="rect">
            <a:avLst/>
          </a:prstGeom>
        </p:spPr>
      </p:pic>
      <p:sp>
        <p:nvSpPr>
          <p:cNvPr id="3" name="文本框 6">
            <a:extLst>
              <a:ext uri="{FF2B5EF4-FFF2-40B4-BE49-F238E27FC236}">
                <a16:creationId xmlns:a16="http://schemas.microsoft.com/office/drawing/2014/main" id="{F14CBFAF-191E-3B22-F97F-0DE68749C487}"/>
              </a:ext>
            </a:extLst>
          </p:cNvPr>
          <p:cNvSpPr txBox="1"/>
          <p:nvPr/>
        </p:nvSpPr>
        <p:spPr>
          <a:xfrm>
            <a:off x="6691735" y="96950"/>
            <a:ext cx="40355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Han Serif SC" panose="02020400000000000000" pitchFamily="18" charset="-122"/>
                <a:ea typeface="Source Han Serif SC" panose="02020400000000000000" pitchFamily="18" charset="-122"/>
                <a:cs typeface="Meiryo UI" panose="020B0604030504040204" pitchFamily="34" charset="-128"/>
                <a:sym typeface="Source Han Serif SC" panose="02020400000000000000" pitchFamily="18" charset="-122"/>
              </a:rPr>
              <a:t>算法流程</a:t>
            </a:r>
            <a:endParaRPr lang="en-US" altLang="zh-CN" sz="6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ource Han Serif SC" panose="02020400000000000000" pitchFamily="18" charset="-122"/>
              <a:ea typeface="Source Han Serif SC" panose="02020400000000000000" pitchFamily="18" charset="-122"/>
              <a:cs typeface="Meiryo UI" panose="020B0604030504040204" pitchFamily="34" charset="-128"/>
              <a:sym typeface="Source Han Serif SC" panose="02020400000000000000" pitchFamily="18" charset="-122"/>
            </a:endParaRPr>
          </a:p>
        </p:txBody>
      </p:sp>
      <p:sp>
        <p:nvSpPr>
          <p:cNvPr id="4" name="文本框 6">
            <a:extLst>
              <a:ext uri="{FF2B5EF4-FFF2-40B4-BE49-F238E27FC236}">
                <a16:creationId xmlns:a16="http://schemas.microsoft.com/office/drawing/2014/main" id="{9A8013C3-78E1-AE78-E590-C6E4DBE74197}"/>
              </a:ext>
            </a:extLst>
          </p:cNvPr>
          <p:cNvSpPr txBox="1"/>
          <p:nvPr/>
        </p:nvSpPr>
        <p:spPr>
          <a:xfrm>
            <a:off x="3453806" y="316936"/>
            <a:ext cx="4198851" cy="769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latin typeface="Source Han Serif SC" panose="02020400000000000000" pitchFamily="18" charset="-122"/>
                <a:ea typeface="Source Han Serif SC" panose="02020400000000000000" pitchFamily="18" charset="-122"/>
                <a:sym typeface="Source Han Serif SC" panose="02020400000000000000" pitchFamily="18" charset="-122"/>
              </a:rPr>
              <a:t>PART ONE</a:t>
            </a:r>
            <a:endParaRPr lang="zh-CN" altLang="en-US" sz="4400" b="1" dirty="0">
              <a:solidFill>
                <a:schemeClr val="bg1"/>
              </a:solidFill>
              <a:latin typeface="Source Han Serif SC" panose="02020400000000000000" pitchFamily="18" charset="-122"/>
              <a:ea typeface="Source Han Serif SC" panose="02020400000000000000" pitchFamily="18" charset="-122"/>
              <a:sym typeface="Source Han Serif SC" panose="02020400000000000000" pitchFamily="18" charset="-12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8548D0-145E-869F-81DB-619C4AC13C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086" y="1141215"/>
            <a:ext cx="5593440" cy="4615790"/>
          </a:xfrm>
          <a:prstGeom prst="rect">
            <a:avLst/>
          </a:prstGeom>
        </p:spPr>
      </p:pic>
      <p:sp>
        <p:nvSpPr>
          <p:cNvPr id="6" name="文本框 6">
            <a:extLst>
              <a:ext uri="{FF2B5EF4-FFF2-40B4-BE49-F238E27FC236}">
                <a16:creationId xmlns:a16="http://schemas.microsoft.com/office/drawing/2014/main" id="{751A766F-2C3D-2E79-C691-218CD6C46F1C}"/>
              </a:ext>
            </a:extLst>
          </p:cNvPr>
          <p:cNvSpPr txBox="1"/>
          <p:nvPr/>
        </p:nvSpPr>
        <p:spPr>
          <a:xfrm>
            <a:off x="7279563" y="1882207"/>
            <a:ext cx="25937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Han Serif SC" panose="02020400000000000000" pitchFamily="18" charset="-122"/>
                <a:ea typeface="Source Han Serif SC" panose="02020400000000000000" pitchFamily="18" charset="-122"/>
                <a:cs typeface="Meiryo UI" panose="020B0604030504040204" pitchFamily="34" charset="-128"/>
                <a:sym typeface="Source Han Serif SC" panose="02020400000000000000" pitchFamily="18" charset="-122"/>
              </a:rPr>
              <a:t>更新模型</a:t>
            </a:r>
            <a:endParaRPr lang="en-US" altLang="zh-CN"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ource Han Serif SC" panose="02020400000000000000" pitchFamily="18" charset="-122"/>
              <a:ea typeface="Source Han Serif SC" panose="02020400000000000000" pitchFamily="18" charset="-122"/>
              <a:cs typeface="Meiryo UI" panose="020B0604030504040204" pitchFamily="34" charset="-128"/>
              <a:sym typeface="Source Han Serif SC" panose="02020400000000000000" pitchFamily="18" charset="-12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4842A2-7B12-DBD4-9E73-8D840C260B30}"/>
              </a:ext>
            </a:extLst>
          </p:cNvPr>
          <p:cNvSpPr txBox="1"/>
          <p:nvPr/>
        </p:nvSpPr>
        <p:spPr>
          <a:xfrm>
            <a:off x="7279563" y="2734784"/>
            <a:ext cx="481446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ource Han Serif SC" panose="02020400000000000000" pitchFamily="18" charset="-122"/>
              </a:rPr>
              <a:t>·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ource Han Serif SC" panose="02020400000000000000" pitchFamily="18" charset="-122"/>
              </a:rPr>
              <a:t> </a:t>
            </a:r>
            <a:r>
              <a:rPr lang="zh-CN" altLang="en-CN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ource Han Serif SC" panose="02020400000000000000" pitchFamily="18" charset="-122"/>
              </a:rPr>
              <a:t>游戏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ource Han Serif SC" panose="02020400000000000000" pitchFamily="18" charset="-122"/>
              </a:rPr>
              <a:t>循环主体代码之一</a:t>
            </a:r>
            <a:endParaRPr lang="en-US" altLang="zh-CN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Source Han Serif SC" panose="02020400000000000000" pitchFamily="18" charset="-122"/>
            </a:endParaRPr>
          </a:p>
          <a:p>
            <a:r>
              <a:rPr lang="en-US" altLang="zh-CN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ource Han Serif SC" panose="02020400000000000000" pitchFamily="18" charset="-122"/>
              </a:rPr>
              <a:t>·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ource Han Serif SC" panose="02020400000000000000" pitchFamily="18" charset="-122"/>
              </a:rPr>
              <a:t> </a:t>
            </a:r>
            <a:r>
              <a:rPr lang="zh-CN" altLang="en-CN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ource Han Serif SC" panose="02020400000000000000" pitchFamily="18" charset="-122"/>
              </a:rPr>
              <a:t>为了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ource Han Serif SC" panose="02020400000000000000" pitchFamily="18" charset="-122"/>
              </a:rPr>
              <a:t>提高学习效率，网络需间隔若干</a:t>
            </a:r>
            <a:r>
              <a:rPr lang="en-US" altLang="zh-CN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ource Han Serif SC" panose="02020400000000000000" pitchFamily="18" charset="-122"/>
              </a:rPr>
              <a:t>epoch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ource Han Serif SC" panose="02020400000000000000" pitchFamily="18" charset="-122"/>
              </a:rPr>
              <a:t>才更新</a:t>
            </a:r>
            <a:endParaRPr lang="en-US" altLang="zh-CN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Source Han Serif SC" panose="02020400000000000000" pitchFamily="18" charset="-122"/>
            </a:endParaRPr>
          </a:p>
          <a:p>
            <a:r>
              <a:rPr lang="en-US" altLang="zh-CN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ource Han Serif SC" panose="02020400000000000000" pitchFamily="18" charset="-122"/>
              </a:rPr>
              <a:t>·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ource Han Serif SC" panose="02020400000000000000" pitchFamily="18" charset="-122"/>
              </a:rPr>
              <a:t> 用当前网络计算预测</a:t>
            </a:r>
            <a:r>
              <a:rPr lang="en-US" altLang="zh-CN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ource Han Serif SC" panose="02020400000000000000" pitchFamily="18" charset="-122"/>
              </a:rPr>
              <a:t>Q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ource Han Serif SC" panose="02020400000000000000" pitchFamily="18" charset="-122"/>
              </a:rPr>
              <a:t>值</a:t>
            </a:r>
            <a:endParaRPr lang="en-US" altLang="zh-CN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Source Han Serif SC" panose="02020400000000000000" pitchFamily="18" charset="-122"/>
            </a:endParaRPr>
          </a:p>
          <a:p>
            <a:r>
              <a:rPr lang="en-US" altLang="zh-CN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ource Han Serif SC" panose="02020400000000000000" pitchFamily="18" charset="-122"/>
              </a:rPr>
              <a:t>·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ource Han Serif SC" panose="02020400000000000000" pitchFamily="18" charset="-122"/>
              </a:rPr>
              <a:t> 根据公式计算目标</a:t>
            </a:r>
            <a:r>
              <a:rPr lang="en-US" altLang="zh-CN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ource Han Serif SC" panose="02020400000000000000" pitchFamily="18" charset="-122"/>
              </a:rPr>
              <a:t>Q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ource Han Serif SC" panose="02020400000000000000" pitchFamily="18" charset="-122"/>
              </a:rPr>
              <a:t>值</a:t>
            </a:r>
            <a:endParaRPr lang="en-US" altLang="zh-CN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Source Han Serif SC" panose="02020400000000000000" pitchFamily="18" charset="-122"/>
            </a:endParaRPr>
          </a:p>
          <a:p>
            <a:r>
              <a:rPr lang="en-US" altLang="zh-CN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ource Han Serif SC" panose="02020400000000000000" pitchFamily="18" charset="-122"/>
              </a:rPr>
              <a:t>·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ource Han Serif SC" panose="02020400000000000000" pitchFamily="18" charset="-122"/>
              </a:rPr>
              <a:t> 通过损失函数计算损失值</a:t>
            </a:r>
            <a:endParaRPr lang="en-US" altLang="zh-CN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Source Han Serif SC" panose="02020400000000000000" pitchFamily="18" charset="-122"/>
            </a:endParaRPr>
          </a:p>
          <a:p>
            <a:r>
              <a:rPr lang="en-US" altLang="zh-CN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ource Han Serif SC" panose="02020400000000000000" pitchFamily="18" charset="-122"/>
              </a:rPr>
              <a:t>·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ource Han Serif SC" panose="02020400000000000000" pitchFamily="18" charset="-122"/>
              </a:rPr>
              <a:t> 执行梯度下降</a:t>
            </a:r>
            <a:endParaRPr lang="en-CN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Source Han Serif SC" panose="02020400000000000000" pitchFamily="18" charset="-122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FD42755-3D12-0658-60BF-A20D196EAA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7200" y="5811943"/>
            <a:ext cx="3763850" cy="6207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AB01CC5-0282-A41A-01C8-3EE3567E03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2586" y="5811943"/>
            <a:ext cx="4559500" cy="63833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CC9B72E-5FE0-EEDA-B5E0-0E919A2D0945}"/>
              </a:ext>
            </a:extLst>
          </p:cNvPr>
          <p:cNvSpPr txBox="1"/>
          <p:nvPr/>
        </p:nvSpPr>
        <p:spPr>
          <a:xfrm>
            <a:off x="215877" y="5946442"/>
            <a:ext cx="1518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solidFill>
                  <a:schemeClr val="bg1"/>
                </a:solidFill>
              </a:rPr>
              <a:t>目标Q值公式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9DC5A9-A74E-3329-CAAB-CFAF28B68249}"/>
              </a:ext>
            </a:extLst>
          </p:cNvPr>
          <p:cNvSpPr txBox="1"/>
          <p:nvPr/>
        </p:nvSpPr>
        <p:spPr>
          <a:xfrm>
            <a:off x="6465306" y="5946442"/>
            <a:ext cx="1611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solidFill>
                  <a:schemeClr val="bg1"/>
                </a:solidFill>
              </a:rPr>
              <a:t>损失函数公式</a:t>
            </a:r>
          </a:p>
        </p:txBody>
      </p:sp>
    </p:spTree>
    <p:extLst>
      <p:ext uri="{BB962C8B-B14F-4D97-AF65-F5344CB8AC3E}">
        <p14:creationId xmlns:p14="http://schemas.microsoft.com/office/powerpoint/2010/main" val="17143654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pull/>
      </p:transition>
    </mc:Choice>
    <mc:Fallback>
      <p:transition spd="slow">
        <p:pull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3B1D3FD7-2021-4B6A-96F2-494AED4DE4E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145"/>
          <a:stretch/>
        </p:blipFill>
        <p:spPr>
          <a:xfrm>
            <a:off x="-1" y="0"/>
            <a:ext cx="12190413" cy="685958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35F8FB4-E917-0630-257B-482928F053C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56" y="0"/>
            <a:ext cx="3237929" cy="1644993"/>
          </a:xfrm>
          <a:prstGeom prst="rect">
            <a:avLst/>
          </a:prstGeom>
        </p:spPr>
      </p:pic>
      <p:sp>
        <p:nvSpPr>
          <p:cNvPr id="3" name="文本框 6">
            <a:extLst>
              <a:ext uri="{FF2B5EF4-FFF2-40B4-BE49-F238E27FC236}">
                <a16:creationId xmlns:a16="http://schemas.microsoft.com/office/drawing/2014/main" id="{F14CBFAF-191E-3B22-F97F-0DE68749C487}"/>
              </a:ext>
            </a:extLst>
          </p:cNvPr>
          <p:cNvSpPr txBox="1"/>
          <p:nvPr/>
        </p:nvSpPr>
        <p:spPr>
          <a:xfrm>
            <a:off x="3453806" y="3237397"/>
            <a:ext cx="40355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Han Serif SC" panose="02020400000000000000" pitchFamily="18" charset="-122"/>
                <a:ea typeface="Source Han Serif SC" panose="02020400000000000000" pitchFamily="18" charset="-122"/>
                <a:cs typeface="Meiryo UI" panose="020B0604030504040204" pitchFamily="34" charset="-128"/>
                <a:sym typeface="Source Han Serif SC" panose="02020400000000000000" pitchFamily="18" charset="-122"/>
              </a:rPr>
              <a:t>实验结果</a:t>
            </a:r>
            <a:endParaRPr lang="en-US" altLang="zh-CN" sz="6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ource Han Serif SC" panose="02020400000000000000" pitchFamily="18" charset="-122"/>
              <a:ea typeface="Source Han Serif SC" panose="02020400000000000000" pitchFamily="18" charset="-122"/>
              <a:cs typeface="Meiryo UI" panose="020B0604030504040204" pitchFamily="34" charset="-128"/>
              <a:sym typeface="Source Han Serif SC" panose="02020400000000000000" pitchFamily="18" charset="-122"/>
            </a:endParaRPr>
          </a:p>
        </p:txBody>
      </p:sp>
      <p:sp>
        <p:nvSpPr>
          <p:cNvPr id="4" name="文本框 6">
            <a:extLst>
              <a:ext uri="{FF2B5EF4-FFF2-40B4-BE49-F238E27FC236}">
                <a16:creationId xmlns:a16="http://schemas.microsoft.com/office/drawing/2014/main" id="{9A8013C3-78E1-AE78-E590-C6E4DBE74197}"/>
              </a:ext>
            </a:extLst>
          </p:cNvPr>
          <p:cNvSpPr txBox="1"/>
          <p:nvPr/>
        </p:nvSpPr>
        <p:spPr>
          <a:xfrm>
            <a:off x="3453806" y="1891113"/>
            <a:ext cx="4198851" cy="769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latin typeface="Source Han Serif SC" panose="02020400000000000000" pitchFamily="18" charset="-122"/>
                <a:ea typeface="Source Han Serif SC" panose="02020400000000000000" pitchFamily="18" charset="-122"/>
                <a:sym typeface="Source Han Serif SC" panose="02020400000000000000" pitchFamily="18" charset="-122"/>
              </a:rPr>
              <a:t>PART TWO</a:t>
            </a:r>
            <a:endParaRPr lang="zh-CN" altLang="en-US" sz="4400" b="1" dirty="0">
              <a:solidFill>
                <a:schemeClr val="bg1"/>
              </a:solidFill>
              <a:latin typeface="Source Han Serif SC" panose="02020400000000000000" pitchFamily="18" charset="-122"/>
              <a:ea typeface="Source Han Serif SC" panose="02020400000000000000" pitchFamily="18" charset="-122"/>
              <a:sym typeface="Source Han Serif SC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185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TRACKING_SLIDES" val="1"/>
  <p:tag name="GENSWF_OUTPUT_FILE_NAME" val="33"/>
  <p:tag name="ISPRING_PRESENTATION_TITLE" val="7-0314-7小清新风景PPT模板"/>
</p:tagLst>
</file>

<file path=ppt/theme/theme1.xml><?xml version="1.0" encoding="utf-8"?>
<a:theme xmlns:a="http://schemas.openxmlformats.org/drawingml/2006/main" name="AAAAAAAAAAAA）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A2C0C6"/>
      </a:accent1>
      <a:accent2>
        <a:srgbClr val="A5B5A1"/>
      </a:accent2>
      <a:accent3>
        <a:srgbClr val="9DA59F"/>
      </a:accent3>
      <a:accent4>
        <a:srgbClr val="808080"/>
      </a:accent4>
      <a:accent5>
        <a:srgbClr val="A5A5A5"/>
      </a:accent5>
      <a:accent6>
        <a:srgbClr val="C9C9C9"/>
      </a:accent6>
      <a:hlink>
        <a:srgbClr val="4472C4"/>
      </a:hlink>
      <a:folHlink>
        <a:srgbClr val="BFBFBF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Office Theme">
  <a:themeElements>
    <a:clrScheme name="自定义 1002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A2C0C6"/>
      </a:accent1>
      <a:accent2>
        <a:srgbClr val="A5B5A1"/>
      </a:accent2>
      <a:accent3>
        <a:srgbClr val="9DA59F"/>
      </a:accent3>
      <a:accent4>
        <a:srgbClr val="808080"/>
      </a:accent4>
      <a:accent5>
        <a:srgbClr val="A5A5A5"/>
      </a:accent5>
      <a:accent6>
        <a:srgbClr val="C9C9C9"/>
      </a:accent6>
      <a:hlink>
        <a:srgbClr val="4472C4"/>
      </a:hlink>
      <a:folHlink>
        <a:srgbClr val="BFBF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A2C0C6"/>
      </a:accent1>
      <a:accent2>
        <a:srgbClr val="A5B5A1"/>
      </a:accent2>
      <a:accent3>
        <a:srgbClr val="9DA59F"/>
      </a:accent3>
      <a:accent4>
        <a:srgbClr val="808080"/>
      </a:accent4>
      <a:accent5>
        <a:srgbClr val="A5A5A5"/>
      </a:accent5>
      <a:accent6>
        <a:srgbClr val="C9C9C9"/>
      </a:accent6>
      <a:hlink>
        <a:srgbClr val="4472C4"/>
      </a:hlink>
      <a:folHlink>
        <a:srgbClr val="BFBF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A2C0C6"/>
      </a:accent1>
      <a:accent2>
        <a:srgbClr val="A5B5A1"/>
      </a:accent2>
      <a:accent3>
        <a:srgbClr val="9DA59F"/>
      </a:accent3>
      <a:accent4>
        <a:srgbClr val="808080"/>
      </a:accent4>
      <a:accent5>
        <a:srgbClr val="A5A5A5"/>
      </a:accent5>
      <a:accent6>
        <a:srgbClr val="C9C9C9"/>
      </a:accent6>
      <a:hlink>
        <a:srgbClr val="4472C4"/>
      </a:hlink>
      <a:folHlink>
        <a:srgbClr val="BFBF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Office Theme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A2C0C6"/>
      </a:accent1>
      <a:accent2>
        <a:srgbClr val="A5B5A1"/>
      </a:accent2>
      <a:accent3>
        <a:srgbClr val="9DA59F"/>
      </a:accent3>
      <a:accent4>
        <a:srgbClr val="808080"/>
      </a:accent4>
      <a:accent5>
        <a:srgbClr val="A5A5A5"/>
      </a:accent5>
      <a:accent6>
        <a:srgbClr val="C9C9C9"/>
      </a:accent6>
      <a:hlink>
        <a:srgbClr val="4472C4"/>
      </a:hlink>
      <a:folHlink>
        <a:srgbClr val="BFBF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Office Theme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A2C0C6"/>
      </a:accent1>
      <a:accent2>
        <a:srgbClr val="A5B5A1"/>
      </a:accent2>
      <a:accent3>
        <a:srgbClr val="9DA59F"/>
      </a:accent3>
      <a:accent4>
        <a:srgbClr val="808080"/>
      </a:accent4>
      <a:accent5>
        <a:srgbClr val="A5A5A5"/>
      </a:accent5>
      <a:accent6>
        <a:srgbClr val="C9C9C9"/>
      </a:accent6>
      <a:hlink>
        <a:srgbClr val="4472C4"/>
      </a:hlink>
      <a:folHlink>
        <a:srgbClr val="BFBF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Office Theme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A2C0C6"/>
      </a:accent1>
      <a:accent2>
        <a:srgbClr val="A5B5A1"/>
      </a:accent2>
      <a:accent3>
        <a:srgbClr val="9DA59F"/>
      </a:accent3>
      <a:accent4>
        <a:srgbClr val="808080"/>
      </a:accent4>
      <a:accent5>
        <a:srgbClr val="A5A5A5"/>
      </a:accent5>
      <a:accent6>
        <a:srgbClr val="C9C9C9"/>
      </a:accent6>
      <a:hlink>
        <a:srgbClr val="4472C4"/>
      </a:hlink>
      <a:folHlink>
        <a:srgbClr val="BFBF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6_Office Theme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A2C0C6"/>
      </a:accent1>
      <a:accent2>
        <a:srgbClr val="A5B5A1"/>
      </a:accent2>
      <a:accent3>
        <a:srgbClr val="9DA59F"/>
      </a:accent3>
      <a:accent4>
        <a:srgbClr val="808080"/>
      </a:accent4>
      <a:accent5>
        <a:srgbClr val="A5A5A5"/>
      </a:accent5>
      <a:accent6>
        <a:srgbClr val="C9C9C9"/>
      </a:accent6>
      <a:hlink>
        <a:srgbClr val="4472C4"/>
      </a:hlink>
      <a:folHlink>
        <a:srgbClr val="BFBF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7_Office Theme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A2C0C6"/>
      </a:accent1>
      <a:accent2>
        <a:srgbClr val="A5B5A1"/>
      </a:accent2>
      <a:accent3>
        <a:srgbClr val="9DA59F"/>
      </a:accent3>
      <a:accent4>
        <a:srgbClr val="808080"/>
      </a:accent4>
      <a:accent5>
        <a:srgbClr val="A5A5A5"/>
      </a:accent5>
      <a:accent6>
        <a:srgbClr val="C9C9C9"/>
      </a:accent6>
      <a:hlink>
        <a:srgbClr val="4472C4"/>
      </a:hlink>
      <a:folHlink>
        <a:srgbClr val="BFBF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8_Office Theme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A2C0C6"/>
      </a:accent1>
      <a:accent2>
        <a:srgbClr val="A5B5A1"/>
      </a:accent2>
      <a:accent3>
        <a:srgbClr val="9DA59F"/>
      </a:accent3>
      <a:accent4>
        <a:srgbClr val="808080"/>
      </a:accent4>
      <a:accent5>
        <a:srgbClr val="A5A5A5"/>
      </a:accent5>
      <a:accent6>
        <a:srgbClr val="C9C9C9"/>
      </a:accent6>
      <a:hlink>
        <a:srgbClr val="4472C4"/>
      </a:hlink>
      <a:folHlink>
        <a:srgbClr val="BFBF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自定义 1002">
    <a:dk1>
      <a:srgbClr val="000000"/>
    </a:dk1>
    <a:lt1>
      <a:srgbClr val="FFFFFF"/>
    </a:lt1>
    <a:dk2>
      <a:srgbClr val="778495"/>
    </a:dk2>
    <a:lt2>
      <a:srgbClr val="F0F0F0"/>
    </a:lt2>
    <a:accent1>
      <a:srgbClr val="A2C0C6"/>
    </a:accent1>
    <a:accent2>
      <a:srgbClr val="A5B5A1"/>
    </a:accent2>
    <a:accent3>
      <a:srgbClr val="9DA59F"/>
    </a:accent3>
    <a:accent4>
      <a:srgbClr val="808080"/>
    </a:accent4>
    <a:accent5>
      <a:srgbClr val="A5A5A5"/>
    </a:accent5>
    <a:accent6>
      <a:srgbClr val="C9C9C9"/>
    </a:accent6>
    <a:hlink>
      <a:srgbClr val="4472C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5751</TotalTime>
  <Words>455</Words>
  <Application>Microsoft Macintosh PowerPoint</Application>
  <PresentationFormat>Custom</PresentationFormat>
  <Paragraphs>86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10</vt:i4>
      </vt:variant>
      <vt:variant>
        <vt:lpstr>Slide Titles</vt:lpstr>
      </vt:variant>
      <vt:variant>
        <vt:i4>13</vt:i4>
      </vt:variant>
    </vt:vector>
  </HeadingPairs>
  <TitlesOfParts>
    <vt:vector size="33" baseType="lpstr">
      <vt:lpstr>等线</vt:lpstr>
      <vt:lpstr>等线 Light</vt:lpstr>
      <vt:lpstr>ITC Avant Garde Std Bk</vt:lpstr>
      <vt:lpstr>LiHei Pro</vt:lpstr>
      <vt:lpstr>Signika</vt:lpstr>
      <vt:lpstr>Source Han Serif SC</vt:lpstr>
      <vt:lpstr>迷你简汉真广标</vt:lpstr>
      <vt:lpstr>Arial</vt:lpstr>
      <vt:lpstr>Calibri</vt:lpstr>
      <vt:lpstr>Impact</vt:lpstr>
      <vt:lpstr>AAAAAAAAAAAA）</vt:lpstr>
      <vt:lpstr>1_Office Theme</vt:lpstr>
      <vt:lpstr>2_Office Theme</vt:lpstr>
      <vt:lpstr>3_Office Theme</vt:lpstr>
      <vt:lpstr>4_Office Theme</vt:lpstr>
      <vt:lpstr>5_Office Theme</vt:lpstr>
      <vt:lpstr>6_Office Theme</vt:lpstr>
      <vt:lpstr>7_Office Theme</vt:lpstr>
      <vt:lpstr>8_Office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http://www.ypppt.com/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7-0314-7小清新风景PPT模板</dc:title>
  <dc:creator>优品PPT</dc:creator>
  <cp:keywords>http:/www.ypppt.com</cp:keywords>
  <dc:description>http://www.ypppt.com/</dc:description>
  <cp:lastModifiedBy>Microsoft Office User</cp:lastModifiedBy>
  <cp:revision>2804</cp:revision>
  <dcterms:created xsi:type="dcterms:W3CDTF">2015-12-01T09:06:39Z</dcterms:created>
  <dcterms:modified xsi:type="dcterms:W3CDTF">2023-05-09T07:29:57Z</dcterms:modified>
</cp:coreProperties>
</file>