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87960" y="3358515"/>
            <a:ext cx="1635760" cy="696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Browser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3500" y="1480185"/>
            <a:ext cx="1929765" cy="515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03500" y="412750"/>
            <a:ext cx="1929130" cy="794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SpringMVC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32705" y="1480185"/>
            <a:ext cx="1929765" cy="515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32705" y="412750"/>
            <a:ext cx="4116070" cy="794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SpringBoot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35545" y="1480185"/>
            <a:ext cx="1929765" cy="515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870440" y="3358515"/>
            <a:ext cx="1929130" cy="794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MySQL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16225" y="2417445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AdminController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32735" y="3220085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TeacherController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16225" y="4030345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StudentController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16225" y="482473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LoginController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15590" y="5619115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ProblemController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46065" y="256413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add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46065" y="323596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remove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46065" y="390779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query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45430" y="457962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modify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344795" y="522732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stastics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744460" y="280924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AdminMapper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744460" y="348107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StudentMapper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460" y="415290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GradeMapper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743825" y="4824730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SchoolMapper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43190" y="5619115"/>
            <a:ext cx="1504315" cy="549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...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2120" y="179641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441315" y="1796415"/>
            <a:ext cx="93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875270" y="1809115"/>
            <a:ext cx="1506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Dao(Mapper)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559300" y="3747135"/>
            <a:ext cx="555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061835" y="3769360"/>
            <a:ext cx="4552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443720" y="3706495"/>
            <a:ext cx="4552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840230" y="3582035"/>
            <a:ext cx="790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813560" y="3883660"/>
            <a:ext cx="784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20850" y="3112770"/>
            <a:ext cx="952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569085" y="3974465"/>
            <a:ext cx="1126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文字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guolianglu</dc:creator>
  <cp:lastModifiedBy>guolianglu</cp:lastModifiedBy>
  <cp:revision>2</cp:revision>
  <dcterms:created xsi:type="dcterms:W3CDTF">2022-12-04T08:31:36Z</dcterms:created>
  <dcterms:modified xsi:type="dcterms:W3CDTF">2022-12-04T08:31:36Z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