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4" r:id="rId3"/>
  </p:sldMasterIdLst>
  <p:notesMasterIdLst>
    <p:notesMasterId r:id="rId5"/>
  </p:notesMasterIdLst>
  <p:sldIdLst>
    <p:sldId id="309" r:id="rId4"/>
    <p:sldId id="310" r:id="rId6"/>
    <p:sldId id="287" r:id="rId7"/>
    <p:sldId id="295" r:id="rId8"/>
    <p:sldId id="306" r:id="rId9"/>
    <p:sldId id="340" r:id="rId10"/>
    <p:sldId id="337" r:id="rId11"/>
    <p:sldId id="338" r:id="rId12"/>
    <p:sldId id="339" r:id="rId13"/>
    <p:sldId id="341" r:id="rId14"/>
    <p:sldId id="302" r:id="rId15"/>
    <p:sldId id="342" r:id="rId16"/>
    <p:sldId id="343" r:id="rId17"/>
    <p:sldId id="303" r:id="rId18"/>
    <p:sldId id="296" r:id="rId19"/>
    <p:sldId id="314" r:id="rId20"/>
    <p:sldId id="304" r:id="rId21"/>
    <p:sldId id="298" r:id="rId22"/>
    <p:sldId id="313" r:id="rId23"/>
    <p:sldId id="312" r:id="rId24"/>
    <p:sldId id="311" r:id="rId25"/>
  </p:sldIdLst>
  <p:sldSz cx="12192000" cy="6858000"/>
  <p:notesSz cx="6858000" cy="9144000"/>
  <p:embeddedFontLst>
    <p:embeddedFont>
      <p:font typeface="义启小魏楷" panose="02010601030101010101" pitchFamily="2" charset="-128"/>
      <p:regular r:id="rId29"/>
    </p:embeddedFont>
    <p:embeddedFont>
      <p:font typeface="Calibri" panose="020F0502020204030204" charset="0"/>
      <p:regular r:id="rId30"/>
    </p:embeddedFont>
  </p:embeddedFontLst>
  <p:custDataLst>
    <p:tags r:id="rId3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D7ED"/>
    <a:srgbClr val="EC6D6E"/>
    <a:srgbClr val="2EABD2"/>
    <a:srgbClr val="E76B27"/>
    <a:srgbClr val="0D66A5"/>
    <a:srgbClr val="CDBF97"/>
    <a:srgbClr val="8D7545"/>
    <a:srgbClr val="ECE8E5"/>
    <a:srgbClr val="E4CBCB"/>
    <a:srgbClr val="A887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96"/>
      </p:cViewPr>
      <p:guideLst>
        <p:guide orient="horz" pos="214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1" Type="http://schemas.openxmlformats.org/officeDocument/2006/relationships/tags" Target="tags/tag1.xml"/><Relationship Id="rId30" Type="http://schemas.openxmlformats.org/officeDocument/2006/relationships/font" Target="fonts/font2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77D22-AD28-43FC-8EB4-B134A7D334C3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8EFA-96ED-4A18-B46D-8BDC030E3AF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574205" y="64885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jpe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" b="553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99230" y="2549525"/>
            <a:ext cx="451167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义启小魏楷" panose="02010601030101010101" pitchFamily="2" charset="-128"/>
                <a:ea typeface="义启小魏楷" panose="02010601030101010101" pitchFamily="2" charset="-128"/>
                <a:cs typeface="+mn-ea"/>
                <a:sym typeface="+mn-lt"/>
              </a:rPr>
              <a:t>Party History Learning &amp; Examination System</a:t>
            </a:r>
            <a:endParaRPr lang="en-US" altLang="zh-CN" sz="4000" b="1" dirty="0">
              <a:solidFill>
                <a:schemeClr val="bg1"/>
              </a:solidFill>
              <a:latin typeface="义启小魏楷" panose="02010601030101010101" pitchFamily="2" charset="-128"/>
              <a:ea typeface="义启小魏楷" panose="02010601030101010101" pitchFamily="2" charset="-128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10905" y="1842770"/>
            <a:ext cx="27641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latin typeface="Times New Roman Regular" panose="02020603050405020304" charset="0"/>
                <a:cs typeface="Times New Roman Regular" panose="02020603050405020304" charset="0"/>
              </a:rPr>
              <a:t>Members</a:t>
            </a:r>
            <a:endParaRPr lang="en-US" altLang="zh-CN" sz="4000" b="1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75370" y="3012440"/>
            <a:ext cx="307403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宋体" charset="0"/>
                <a:ea typeface="宋体" charset="0"/>
                <a:cs typeface="宋体" charset="0"/>
              </a:rPr>
              <a:t>崔振浩 2053776</a:t>
            </a:r>
            <a:endParaRPr lang="zh-CN" altLang="en-US" sz="2800">
              <a:latin typeface="宋体" charset="0"/>
              <a:ea typeface="宋体" charset="0"/>
              <a:cs typeface="宋体" charset="0"/>
            </a:endParaRPr>
          </a:p>
          <a:p>
            <a:endParaRPr lang="zh-CN" altLang="en-US" sz="2800">
              <a:latin typeface="宋体" charset="0"/>
              <a:ea typeface="宋体" charset="0"/>
              <a:cs typeface="宋体" charset="0"/>
            </a:endParaRPr>
          </a:p>
          <a:p>
            <a:r>
              <a:rPr lang="zh-CN" altLang="en-US" sz="2800">
                <a:latin typeface="宋体" charset="0"/>
                <a:ea typeface="宋体" charset="0"/>
                <a:cs typeface="宋体" charset="0"/>
              </a:rPr>
              <a:t>孟香帆 1952493</a:t>
            </a:r>
            <a:endParaRPr lang="zh-CN" altLang="en-US" sz="2800">
              <a:latin typeface="宋体" charset="0"/>
              <a:ea typeface="宋体" charset="0"/>
              <a:cs typeface="宋体" charset="0"/>
            </a:endParaRPr>
          </a:p>
          <a:p>
            <a:endParaRPr lang="zh-CN" altLang="en-US" sz="2800">
              <a:latin typeface="宋体" charset="0"/>
              <a:ea typeface="宋体" charset="0"/>
              <a:cs typeface="宋体" charset="0"/>
            </a:endParaRPr>
          </a:p>
          <a:p>
            <a:r>
              <a:rPr lang="zh-CN" altLang="en-US" sz="2800">
                <a:latin typeface="宋体" charset="0"/>
                <a:ea typeface="宋体" charset="0"/>
                <a:cs typeface="宋体" charset="0"/>
              </a:rPr>
              <a:t>卢嘉霖 2050633</a:t>
            </a:r>
            <a:endParaRPr lang="zh-CN" altLang="en-US" sz="2800">
              <a:latin typeface="宋体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3" t="23778" r="35736" b="21555"/>
          <a:stretch>
            <a:fillRect/>
          </a:stretch>
        </p:blipFill>
        <p:spPr>
          <a:xfrm>
            <a:off x="335279" y="200700"/>
            <a:ext cx="929641" cy="98150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58595" y="399415"/>
            <a:ext cx="87363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Division of labor</a:t>
            </a:r>
            <a:endParaRPr lang="en-US" altLang="zh-CN" sz="3200" b="1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4920" y="2306320"/>
            <a:ext cx="1018730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崔振浩 </a:t>
            </a:r>
            <a:r>
              <a:rPr lang="en-US" altLang="zh-CN" sz="2800">
                <a:latin typeface="Times New Roman Regular" panose="02020603050405020304" charset="0"/>
                <a:cs typeface="Times New Roman Regular" panose="02020603050405020304" charset="0"/>
              </a:rPr>
              <a:t>Users management &amp; part of front-end design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孟香帆 </a:t>
            </a:r>
            <a:r>
              <a:rPr lang="en-US" altLang="zh-CN" sz="2800">
                <a:latin typeface="Times New Roman Regular" panose="02020603050405020304" charset="0"/>
                <a:cs typeface="Times New Roman Regular" panose="02020603050405020304" charset="0"/>
              </a:rPr>
              <a:t>Article management &amp; part of front-end design</a:t>
            </a:r>
            <a:endParaRPr lang="zh-CN" altLang="en-US" sz="2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zh-CN" altLang="en-US" sz="2800"/>
          </a:p>
          <a:p>
            <a:r>
              <a:rPr lang="zh-CN" altLang="en-US" sz="2800"/>
              <a:t>卢嘉霖 </a:t>
            </a:r>
            <a:r>
              <a:rPr lang="en-US" altLang="zh-CN" sz="2800">
                <a:latin typeface="Times New Roman Regular" panose="02020603050405020304" charset="0"/>
                <a:cs typeface="Times New Roman Regular" panose="02020603050405020304" charset="0"/>
              </a:rPr>
              <a:t>Paper management &amp; database design</a:t>
            </a:r>
            <a:endParaRPr lang="en-US" altLang="zh-CN" sz="28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3" t="23778" r="35736" b="21555"/>
          <a:stretch>
            <a:fillRect/>
          </a:stretch>
        </p:blipFill>
        <p:spPr>
          <a:xfrm>
            <a:off x="1199714" y="945906"/>
            <a:ext cx="4896286" cy="516946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80747" y="2298418"/>
            <a:ext cx="247659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cs typeface="+mn-ea"/>
                <a:sym typeface="+mn-lt"/>
              </a:rPr>
              <a:t>02</a:t>
            </a:r>
            <a:endParaRPr lang="zh-CN" altLang="en-US" sz="13800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86550" y="2608580"/>
            <a:ext cx="42221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latin typeface="Times New Roman Regular" panose="02020603050405020304" charset="0"/>
                <a:cs typeface="Times New Roman Regular" panose="02020603050405020304" charset="0"/>
                <a:sym typeface="+mn-lt"/>
              </a:rPr>
              <a:t>System Architecture</a:t>
            </a:r>
            <a:endParaRPr lang="en-US" altLang="zh-CN" sz="5400" b="1" dirty="0">
              <a:latin typeface="Times New Roman Regular" panose="02020603050405020304" charset="0"/>
              <a:cs typeface="Times New Roman Regular" panose="02020603050405020304" charset="0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31352" y="2689881"/>
            <a:ext cx="119605" cy="1812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3" t="23778" r="35736" b="21555"/>
          <a:stretch>
            <a:fillRect/>
          </a:stretch>
        </p:blipFill>
        <p:spPr>
          <a:xfrm>
            <a:off x="335279" y="200700"/>
            <a:ext cx="929641" cy="98150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58595" y="398780"/>
            <a:ext cx="87363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System architecture</a:t>
            </a:r>
            <a:endParaRPr lang="zh-CN" altLang="en-US" sz="3200" b="1" dirty="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lt"/>
            </a:endParaRPr>
          </a:p>
        </p:txBody>
      </p:sp>
      <p:pic>
        <p:nvPicPr>
          <p:cNvPr id="5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5" y="1525905"/>
            <a:ext cx="6757670" cy="3806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7157720" y="1525905"/>
            <a:ext cx="50349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Times New Roman Regular" panose="02020603050405020304" charset="0"/>
                <a:cs typeface="Times New Roman Regular" panose="02020603050405020304" charset="0"/>
              </a:rPr>
              <a:t>Front page : </a:t>
            </a:r>
            <a:r>
              <a:rPr lang="en-US" altLang="zh-CN" sz="2800" i="1">
                <a:latin typeface="Times New Roman Italic" panose="02020603050405020304" charset="0"/>
                <a:cs typeface="Times New Roman Italic" panose="02020603050405020304" charset="0"/>
              </a:rPr>
              <a:t>Vue &amp; elementUI</a:t>
            </a:r>
            <a:endParaRPr lang="en-US" altLang="zh-CN" sz="2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 altLang="zh-CN" sz="2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sz="2800">
                <a:latin typeface="Times New Roman Regular" panose="02020603050405020304" charset="0"/>
                <a:cs typeface="Times New Roman Regular" panose="02020603050405020304" charset="0"/>
              </a:rPr>
              <a:t>Page hopping : </a:t>
            </a:r>
            <a:r>
              <a:rPr lang="en-US" altLang="zh-CN" sz="2800" i="1">
                <a:latin typeface="Times New Roman Italic" panose="02020603050405020304" charset="0"/>
                <a:cs typeface="Times New Roman Italic" panose="02020603050405020304" charset="0"/>
              </a:rPr>
              <a:t>Vue-router</a:t>
            </a:r>
            <a:endParaRPr lang="en-US" altLang="zh-CN" sz="2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 altLang="zh-CN" sz="2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sz="2800">
                <a:latin typeface="Times New Roman Regular" panose="02020603050405020304" charset="0"/>
                <a:cs typeface="Times New Roman Regular" panose="02020603050405020304" charset="0"/>
              </a:rPr>
              <a:t>Connection between view and controllers : </a:t>
            </a:r>
            <a:r>
              <a:rPr lang="en-US" altLang="zh-CN" sz="2800" i="1">
                <a:latin typeface="Times New Roman Regular" panose="02020603050405020304" charset="0"/>
                <a:cs typeface="Times New Roman Regular" panose="02020603050405020304" charset="0"/>
              </a:rPr>
              <a:t>Axios</a:t>
            </a:r>
            <a:endParaRPr lang="en-US" altLang="zh-CN" sz="2800" i="1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 altLang="zh-CN" sz="2800" i="1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sz="2800">
                <a:latin typeface="Times New Roman Regular" panose="02020603050405020304" charset="0"/>
                <a:cs typeface="Times New Roman Regular" panose="02020603050405020304" charset="0"/>
              </a:rPr>
              <a:t>Back-end : </a:t>
            </a:r>
            <a:r>
              <a:rPr lang="en-US" altLang="zh-CN" sz="2800" i="1">
                <a:latin typeface="Times New Roman Italic" panose="02020603050405020304" charset="0"/>
                <a:cs typeface="Times New Roman Italic" panose="02020603050405020304" charset="0"/>
              </a:rPr>
              <a:t>SpringBoot </a:t>
            </a:r>
            <a:r>
              <a:rPr lang="en-US" altLang="zh-CN" sz="2800">
                <a:latin typeface="Times New Roman Regular" panose="02020603050405020304" charset="0"/>
                <a:cs typeface="Times New Roman Regular" panose="02020603050405020304" charset="0"/>
              </a:rPr>
              <a:t>&amp; </a:t>
            </a:r>
            <a:endParaRPr lang="en-US" altLang="zh-CN" sz="2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sz="2800" i="1">
                <a:latin typeface="Times New Roman Italic" panose="02020603050405020304" charset="0"/>
                <a:cs typeface="Times New Roman Italic" panose="02020603050405020304" charset="0"/>
              </a:rPr>
              <a:t>Java language</a:t>
            </a:r>
            <a:endParaRPr lang="en-US" altLang="zh-CN" sz="2800" i="1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3" t="23778" r="35736" b="21555"/>
          <a:stretch>
            <a:fillRect/>
          </a:stretch>
        </p:blipFill>
        <p:spPr>
          <a:xfrm>
            <a:off x="335279" y="200700"/>
            <a:ext cx="929641" cy="98150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58595" y="398780"/>
            <a:ext cx="87363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Component design</a:t>
            </a:r>
            <a:endParaRPr lang="zh-CN" altLang="en-US" sz="3200" b="1" dirty="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458075" y="2475865"/>
            <a:ext cx="4239260" cy="3107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algn="l"/>
            <a:r>
              <a:rPr lang="en-US" altLang="zh-CN" sz="2800" b="0">
                <a:latin typeface="Times New Roman Regular" panose="02020603050405020304" charset="0"/>
                <a:cs typeface="Times New Roman Regular" panose="02020603050405020304" charset="0"/>
              </a:rPr>
              <a:t>The presentation tier</a:t>
            </a:r>
            <a:endParaRPr lang="en-US" altLang="zh-CN" sz="2800" b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algn="l"/>
            <a:endParaRPr lang="en-US" altLang="zh-CN" sz="2800" b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algn="l"/>
            <a:r>
              <a:rPr lang="en-US" altLang="zh-CN" sz="2800" b="0">
                <a:latin typeface="Times New Roman Regular" panose="02020603050405020304" charset="0"/>
                <a:cs typeface="Times New Roman Regular" panose="02020603050405020304" charset="0"/>
              </a:rPr>
              <a:t>The business logic tier</a:t>
            </a:r>
            <a:endParaRPr lang="en-US" altLang="zh-CN" sz="2800" b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algn="l"/>
            <a:endParaRPr lang="en-US" altLang="zh-CN" sz="2800" b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algn="l"/>
            <a:r>
              <a:rPr lang="en-US" altLang="zh-CN" sz="2800" b="0">
                <a:latin typeface="Times New Roman Regular" panose="02020603050405020304" charset="0"/>
                <a:cs typeface="Times New Roman Regular" panose="02020603050405020304" charset="0"/>
              </a:rPr>
              <a:t>The data storage tier</a:t>
            </a:r>
            <a:endParaRPr lang="en-US" altLang="zh-CN" sz="2800" b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algn="l"/>
            <a:endParaRPr lang="en-US" altLang="zh-CN" sz="2800" b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algn="l"/>
            <a:r>
              <a:rPr lang="en-US" altLang="zh-CN" sz="2800" b="0">
                <a:latin typeface="Times New Roman Regular" panose="02020603050405020304" charset="0"/>
                <a:cs typeface="Times New Roman Regular" panose="02020603050405020304" charset="0"/>
              </a:rPr>
              <a:t>The database</a:t>
            </a:r>
            <a:endParaRPr lang="en-US" altLang="zh-CN" sz="28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18665" y="1502410"/>
            <a:ext cx="2452370" cy="584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The Presentation Tier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13865" y="2566035"/>
            <a:ext cx="3061335" cy="584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The Business Logic Tier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18665" y="3737610"/>
            <a:ext cx="2452370" cy="584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The Data StorageTier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流程图: 磁盘 9"/>
          <p:cNvSpPr/>
          <p:nvPr/>
        </p:nvSpPr>
        <p:spPr>
          <a:xfrm>
            <a:off x="2018665" y="4733925"/>
            <a:ext cx="2452370" cy="1377950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412365" y="5418455"/>
            <a:ext cx="1664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 Database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7" idx="2"/>
            <a:endCxn id="8" idx="0"/>
          </p:cNvCxnSpPr>
          <p:nvPr/>
        </p:nvCxnSpPr>
        <p:spPr>
          <a:xfrm>
            <a:off x="3244850" y="2086610"/>
            <a:ext cx="0" cy="479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9" idx="0"/>
          </p:cNvCxnSpPr>
          <p:nvPr/>
        </p:nvCxnSpPr>
        <p:spPr>
          <a:xfrm>
            <a:off x="3244850" y="3150235"/>
            <a:ext cx="0" cy="587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244850" y="4321810"/>
            <a:ext cx="0" cy="401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3" t="23778" r="35736" b="21555"/>
          <a:stretch>
            <a:fillRect/>
          </a:stretch>
        </p:blipFill>
        <p:spPr>
          <a:xfrm>
            <a:off x="1199714" y="945906"/>
            <a:ext cx="4896286" cy="516946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80747" y="2321004"/>
            <a:ext cx="247659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cs typeface="+mn-ea"/>
                <a:sym typeface="+mn-lt"/>
              </a:rPr>
              <a:t>03</a:t>
            </a:r>
            <a:endParaRPr lang="zh-CN" altLang="en-US" sz="13800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86550" y="2608580"/>
            <a:ext cx="46856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Times New Roman Bold" panose="02020603050405020304" charset="0"/>
                <a:cs typeface="Times New Roman Bold" panose="02020603050405020304" charset="0"/>
                <a:sym typeface="+mn-lt"/>
              </a:rPr>
              <a:t>Database Design</a:t>
            </a:r>
            <a:endParaRPr lang="en-US" altLang="zh-CN" sz="6000" b="1" dirty="0">
              <a:latin typeface="Times New Roman Bold" panose="02020603050405020304" charset="0"/>
              <a:cs typeface="Times New Roman Bold" panose="02020603050405020304" charset="0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31352" y="2689881"/>
            <a:ext cx="119605" cy="1812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3" t="23778" r="35736" b="21555"/>
          <a:stretch>
            <a:fillRect/>
          </a:stretch>
        </p:blipFill>
        <p:spPr>
          <a:xfrm>
            <a:off x="335279" y="200700"/>
            <a:ext cx="929641" cy="98150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58796" y="399066"/>
            <a:ext cx="3749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latin typeface="Times New Roman Regular" panose="02020603050405020304" charset="0"/>
                <a:cs typeface="Times New Roman Regular" panose="02020603050405020304" charset="0"/>
                <a:sym typeface="+mn-lt"/>
              </a:rPr>
              <a:t>Database Design</a:t>
            </a:r>
            <a:endParaRPr lang="en-US" altLang="zh-CN" sz="3200" b="1" dirty="0">
              <a:latin typeface="Times New Roman Regular" panose="02020603050405020304" charset="0"/>
              <a:cs typeface="Times New Roman Regular" panose="02020603050405020304" charset="0"/>
              <a:sym typeface="+mn-lt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" y="1072288"/>
            <a:ext cx="11341715" cy="55850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3" t="23778" r="35736" b="21555"/>
          <a:stretch>
            <a:fillRect/>
          </a:stretch>
        </p:blipFill>
        <p:spPr>
          <a:xfrm>
            <a:off x="335279" y="200700"/>
            <a:ext cx="929641" cy="98150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58796" y="399066"/>
            <a:ext cx="3749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latin typeface="Times New Roman Regular" panose="02020603050405020304" charset="0"/>
                <a:cs typeface="Times New Roman Regular" panose="02020603050405020304" charset="0"/>
                <a:sym typeface="+mn-lt"/>
              </a:rPr>
              <a:t>Database Design</a:t>
            </a:r>
            <a:endParaRPr lang="en-US" altLang="zh-CN" sz="3200" b="1" dirty="0">
              <a:latin typeface="Times New Roman Regular" panose="02020603050405020304" charset="0"/>
              <a:cs typeface="Times New Roman Regular" panose="02020603050405020304" charset="0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5280" y="3136900"/>
            <a:ext cx="42227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0" dirty="0">
                <a:solidFill>
                  <a:srgbClr val="24292F"/>
                </a:solidFill>
                <a:effectLst/>
                <a:latin typeface="Times New Roman Regular" panose="02020603050405020304" charset="0"/>
                <a:cs typeface="Times New Roman Regular" panose="02020603050405020304" charset="0"/>
              </a:rPr>
              <a:t>Tables in the database:</a:t>
            </a:r>
            <a:endParaRPr lang="en-US" altLang="zh-CN" sz="3200" i="0" dirty="0">
              <a:solidFill>
                <a:srgbClr val="24292F"/>
              </a:solidFill>
              <a:effectLst/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44" y="399066"/>
            <a:ext cx="6995678" cy="6255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3" t="23778" r="35736" b="21555"/>
          <a:stretch>
            <a:fillRect/>
          </a:stretch>
        </p:blipFill>
        <p:spPr>
          <a:xfrm>
            <a:off x="1199714" y="945906"/>
            <a:ext cx="4896286" cy="516946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80747" y="2321004"/>
            <a:ext cx="247659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cs typeface="+mn-ea"/>
                <a:sym typeface="+mn-lt"/>
              </a:rPr>
              <a:t>04</a:t>
            </a:r>
            <a:endParaRPr lang="zh-CN" altLang="en-US" sz="13800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86308" y="2598293"/>
            <a:ext cx="5099291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Times New Roman Bold" panose="02020603050405020304" charset="0"/>
                <a:cs typeface="Times New Roman Bold" panose="02020603050405020304" charset="0"/>
                <a:sym typeface="+mn-lt"/>
              </a:rPr>
              <a:t>Other Technics</a:t>
            </a:r>
            <a:endParaRPr lang="en-US" altLang="zh-CN" sz="6000" b="1" dirty="0">
              <a:latin typeface="Times New Roman Bold" panose="02020603050405020304" charset="0"/>
              <a:cs typeface="Times New Roman Bold" panose="02020603050405020304" charset="0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31352" y="2689881"/>
            <a:ext cx="119605" cy="1812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3" t="23778" r="35736" b="21555"/>
          <a:stretch>
            <a:fillRect/>
          </a:stretch>
        </p:blipFill>
        <p:spPr>
          <a:xfrm>
            <a:off x="335279" y="200700"/>
            <a:ext cx="929641" cy="98150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58796" y="399066"/>
            <a:ext cx="3749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latin typeface="Times New Roman Regular" panose="02020603050405020304" charset="0"/>
                <a:cs typeface="Times New Roman Regular" panose="02020603050405020304" charset="0"/>
                <a:sym typeface="+mn-lt"/>
              </a:rPr>
              <a:t>Other Technics</a:t>
            </a:r>
            <a:endParaRPr lang="en-US" altLang="zh-CN" sz="3200" b="1" dirty="0">
              <a:latin typeface="Times New Roman Regular" panose="02020603050405020304" charset="0"/>
              <a:cs typeface="Times New Roman Regular" panose="02020603050405020304" charset="0"/>
              <a:sym typeface="+mn-lt"/>
            </a:endParaRPr>
          </a:p>
        </p:txBody>
      </p:sp>
      <p:sp>
        <p:nvSpPr>
          <p:cNvPr id="16" name="TextBox 139"/>
          <p:cNvSpPr txBox="1"/>
          <p:nvPr/>
        </p:nvSpPr>
        <p:spPr>
          <a:xfrm>
            <a:off x="1507175" y="1263692"/>
            <a:ext cx="1023224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  <a:sym typeface="+mn-lt"/>
              </a:rPr>
              <a:t>The project utilized trigger to implement score calculating, score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  <a:sym typeface="+mn-lt"/>
              </a:rPr>
              <a:t>recoring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  <a:sym typeface="+mn-lt"/>
              </a:rPr>
              <a:t> and many other functionalities.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 Regular" panose="02020603050405020304" charset="0"/>
              <a:cs typeface="Times New Roman Regular" panose="02020603050405020304" charset="0"/>
              <a:sym typeface="+mn-lt"/>
            </a:endParaRPr>
          </a:p>
        </p:txBody>
      </p:sp>
      <p:pic>
        <p:nvPicPr>
          <p:cNvPr id="1026" name="图片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174" y="2415984"/>
            <a:ext cx="9520643" cy="317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4425043" y="5696438"/>
            <a:ext cx="4163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 entry trigger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3" t="23778" r="35736" b="21555"/>
          <a:stretch>
            <a:fillRect/>
          </a:stretch>
        </p:blipFill>
        <p:spPr>
          <a:xfrm>
            <a:off x="335279" y="200700"/>
            <a:ext cx="929641" cy="98150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07691" y="399701"/>
            <a:ext cx="3749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latin typeface="Times New Roman Regular" panose="02020603050405020304" charset="0"/>
                <a:cs typeface="Times New Roman Regular" panose="02020603050405020304" charset="0"/>
                <a:sym typeface="+mn-lt"/>
              </a:rPr>
              <a:t>Other Technics</a:t>
            </a:r>
            <a:endParaRPr lang="en-US" altLang="zh-CN" sz="3200" b="1" dirty="0">
              <a:latin typeface="Times New Roman Regular" panose="02020603050405020304" charset="0"/>
              <a:cs typeface="Times New Roman Regular" panose="02020603050405020304" charset="0"/>
              <a:sym typeface="+mn-lt"/>
            </a:endParaRPr>
          </a:p>
        </p:txBody>
      </p:sp>
      <p:sp>
        <p:nvSpPr>
          <p:cNvPr id="16" name="TextBox 139"/>
          <p:cNvSpPr txBox="1"/>
          <p:nvPr/>
        </p:nvSpPr>
        <p:spPr>
          <a:xfrm>
            <a:off x="1507175" y="1263692"/>
            <a:ext cx="1023224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  <a:sym typeface="+mn-lt"/>
              </a:rPr>
              <a:t>The project utilized trigger to implement score calculating, score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  <a:sym typeface="+mn-lt"/>
              </a:rPr>
              <a:t>recoring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  <a:sym typeface="+mn-lt"/>
              </a:rPr>
              <a:t> and many other functionalities.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 Regular" panose="02020603050405020304" charset="0"/>
              <a:cs typeface="Times New Roman Regular" panose="02020603050405020304" charset="0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92386" y="4604879"/>
            <a:ext cx="4163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 deleting trigger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图片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175" y="2684141"/>
            <a:ext cx="9574571" cy="1619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ectangle 811"/>
          <p:cNvSpPr/>
          <p:nvPr/>
        </p:nvSpPr>
        <p:spPr>
          <a:xfrm>
            <a:off x="2024419" y="3090847"/>
            <a:ext cx="732081" cy="732081"/>
          </a:xfrm>
          <a:prstGeom prst="rect">
            <a:avLst/>
          </a:prstGeom>
          <a:solidFill>
            <a:srgbClr val="EC6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Rectangle 812"/>
          <p:cNvSpPr/>
          <p:nvPr/>
        </p:nvSpPr>
        <p:spPr>
          <a:xfrm>
            <a:off x="2024419" y="4401687"/>
            <a:ext cx="732081" cy="732081"/>
          </a:xfrm>
          <a:prstGeom prst="rect">
            <a:avLst/>
          </a:prstGeom>
          <a:solidFill>
            <a:srgbClr val="9ED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Rectangle 813"/>
          <p:cNvSpPr/>
          <p:nvPr/>
        </p:nvSpPr>
        <p:spPr>
          <a:xfrm>
            <a:off x="6459478" y="3095483"/>
            <a:ext cx="732081" cy="732081"/>
          </a:xfrm>
          <a:prstGeom prst="rect">
            <a:avLst/>
          </a:prstGeom>
          <a:solidFill>
            <a:srgbClr val="9ED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7" name="Group 499"/>
          <p:cNvGrpSpPr>
            <a:grpSpLocks noChangeAspect="1"/>
          </p:cNvGrpSpPr>
          <p:nvPr/>
        </p:nvGrpSpPr>
        <p:grpSpPr bwMode="auto">
          <a:xfrm>
            <a:off x="2180758" y="4584172"/>
            <a:ext cx="420246" cy="394579"/>
            <a:chOff x="991" y="2209"/>
            <a:chExt cx="2063" cy="1937"/>
          </a:xfrm>
          <a:solidFill>
            <a:schemeClr val="bg1"/>
          </a:solidFill>
        </p:grpSpPr>
        <p:sp>
          <p:nvSpPr>
            <p:cNvPr id="8" name="Freeform 501"/>
            <p:cNvSpPr/>
            <p:nvPr/>
          </p:nvSpPr>
          <p:spPr bwMode="auto">
            <a:xfrm>
              <a:off x="2582" y="3433"/>
              <a:ext cx="472" cy="507"/>
            </a:xfrm>
            <a:custGeom>
              <a:avLst/>
              <a:gdLst>
                <a:gd name="T0" fmla="*/ 439 w 945"/>
                <a:gd name="T1" fmla="*/ 0 h 1014"/>
                <a:gd name="T2" fmla="*/ 463 w 945"/>
                <a:gd name="T3" fmla="*/ 2 h 1014"/>
                <a:gd name="T4" fmla="*/ 485 w 945"/>
                <a:gd name="T5" fmla="*/ 9 h 1014"/>
                <a:gd name="T6" fmla="*/ 507 w 945"/>
                <a:gd name="T7" fmla="*/ 20 h 1014"/>
                <a:gd name="T8" fmla="*/ 526 w 945"/>
                <a:gd name="T9" fmla="*/ 35 h 1014"/>
                <a:gd name="T10" fmla="*/ 910 w 945"/>
                <a:gd name="T11" fmla="*/ 419 h 1014"/>
                <a:gd name="T12" fmla="*/ 927 w 945"/>
                <a:gd name="T13" fmla="*/ 442 h 1014"/>
                <a:gd name="T14" fmla="*/ 940 w 945"/>
                <a:gd name="T15" fmla="*/ 467 h 1014"/>
                <a:gd name="T16" fmla="*/ 945 w 945"/>
                <a:gd name="T17" fmla="*/ 493 h 1014"/>
                <a:gd name="T18" fmla="*/ 945 w 945"/>
                <a:gd name="T19" fmla="*/ 521 h 1014"/>
                <a:gd name="T20" fmla="*/ 940 w 945"/>
                <a:gd name="T21" fmla="*/ 547 h 1014"/>
                <a:gd name="T22" fmla="*/ 927 w 945"/>
                <a:gd name="T23" fmla="*/ 571 h 1014"/>
                <a:gd name="T24" fmla="*/ 910 w 945"/>
                <a:gd name="T25" fmla="*/ 593 h 1014"/>
                <a:gd name="T26" fmla="*/ 526 w 945"/>
                <a:gd name="T27" fmla="*/ 978 h 1014"/>
                <a:gd name="T28" fmla="*/ 507 w 945"/>
                <a:gd name="T29" fmla="*/ 994 h 1014"/>
                <a:gd name="T30" fmla="*/ 485 w 945"/>
                <a:gd name="T31" fmla="*/ 1005 h 1014"/>
                <a:gd name="T32" fmla="*/ 463 w 945"/>
                <a:gd name="T33" fmla="*/ 1011 h 1014"/>
                <a:gd name="T34" fmla="*/ 439 w 945"/>
                <a:gd name="T35" fmla="*/ 1014 h 1014"/>
                <a:gd name="T36" fmla="*/ 415 w 945"/>
                <a:gd name="T37" fmla="*/ 1011 h 1014"/>
                <a:gd name="T38" fmla="*/ 392 w 945"/>
                <a:gd name="T39" fmla="*/ 1005 h 1014"/>
                <a:gd name="T40" fmla="*/ 370 w 945"/>
                <a:gd name="T41" fmla="*/ 993 h 1014"/>
                <a:gd name="T42" fmla="*/ 351 w 945"/>
                <a:gd name="T43" fmla="*/ 978 h 1014"/>
                <a:gd name="T44" fmla="*/ 336 w 945"/>
                <a:gd name="T45" fmla="*/ 960 h 1014"/>
                <a:gd name="T46" fmla="*/ 325 w 945"/>
                <a:gd name="T47" fmla="*/ 939 h 1014"/>
                <a:gd name="T48" fmla="*/ 318 w 945"/>
                <a:gd name="T49" fmla="*/ 915 h 1014"/>
                <a:gd name="T50" fmla="*/ 315 w 945"/>
                <a:gd name="T51" fmla="*/ 891 h 1014"/>
                <a:gd name="T52" fmla="*/ 315 w 945"/>
                <a:gd name="T53" fmla="*/ 645 h 1014"/>
                <a:gd name="T54" fmla="*/ 0 w 945"/>
                <a:gd name="T55" fmla="*/ 645 h 1014"/>
                <a:gd name="T56" fmla="*/ 0 w 945"/>
                <a:gd name="T57" fmla="*/ 369 h 1014"/>
                <a:gd name="T58" fmla="*/ 315 w 945"/>
                <a:gd name="T59" fmla="*/ 369 h 1014"/>
                <a:gd name="T60" fmla="*/ 315 w 945"/>
                <a:gd name="T61" fmla="*/ 123 h 1014"/>
                <a:gd name="T62" fmla="*/ 318 w 945"/>
                <a:gd name="T63" fmla="*/ 98 h 1014"/>
                <a:gd name="T64" fmla="*/ 325 w 945"/>
                <a:gd name="T65" fmla="*/ 75 h 1014"/>
                <a:gd name="T66" fmla="*/ 336 w 945"/>
                <a:gd name="T67" fmla="*/ 54 h 1014"/>
                <a:gd name="T68" fmla="*/ 351 w 945"/>
                <a:gd name="T69" fmla="*/ 36 h 1014"/>
                <a:gd name="T70" fmla="*/ 370 w 945"/>
                <a:gd name="T71" fmla="*/ 20 h 1014"/>
                <a:gd name="T72" fmla="*/ 392 w 945"/>
                <a:gd name="T73" fmla="*/ 9 h 1014"/>
                <a:gd name="T74" fmla="*/ 415 w 945"/>
                <a:gd name="T75" fmla="*/ 2 h 1014"/>
                <a:gd name="T76" fmla="*/ 439 w 945"/>
                <a:gd name="T77" fmla="*/ 0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45" h="1014">
                  <a:moveTo>
                    <a:pt x="439" y="0"/>
                  </a:moveTo>
                  <a:lnTo>
                    <a:pt x="463" y="2"/>
                  </a:lnTo>
                  <a:lnTo>
                    <a:pt x="485" y="9"/>
                  </a:lnTo>
                  <a:lnTo>
                    <a:pt x="507" y="20"/>
                  </a:lnTo>
                  <a:lnTo>
                    <a:pt x="526" y="35"/>
                  </a:lnTo>
                  <a:lnTo>
                    <a:pt x="910" y="419"/>
                  </a:lnTo>
                  <a:lnTo>
                    <a:pt x="927" y="442"/>
                  </a:lnTo>
                  <a:lnTo>
                    <a:pt x="940" y="467"/>
                  </a:lnTo>
                  <a:lnTo>
                    <a:pt x="945" y="493"/>
                  </a:lnTo>
                  <a:lnTo>
                    <a:pt x="945" y="521"/>
                  </a:lnTo>
                  <a:lnTo>
                    <a:pt x="940" y="547"/>
                  </a:lnTo>
                  <a:lnTo>
                    <a:pt x="927" y="571"/>
                  </a:lnTo>
                  <a:lnTo>
                    <a:pt x="910" y="593"/>
                  </a:lnTo>
                  <a:lnTo>
                    <a:pt x="526" y="978"/>
                  </a:lnTo>
                  <a:lnTo>
                    <a:pt x="507" y="994"/>
                  </a:lnTo>
                  <a:lnTo>
                    <a:pt x="485" y="1005"/>
                  </a:lnTo>
                  <a:lnTo>
                    <a:pt x="463" y="1011"/>
                  </a:lnTo>
                  <a:lnTo>
                    <a:pt x="439" y="1014"/>
                  </a:lnTo>
                  <a:lnTo>
                    <a:pt x="415" y="1011"/>
                  </a:lnTo>
                  <a:lnTo>
                    <a:pt x="392" y="1005"/>
                  </a:lnTo>
                  <a:lnTo>
                    <a:pt x="370" y="993"/>
                  </a:lnTo>
                  <a:lnTo>
                    <a:pt x="351" y="978"/>
                  </a:lnTo>
                  <a:lnTo>
                    <a:pt x="336" y="960"/>
                  </a:lnTo>
                  <a:lnTo>
                    <a:pt x="325" y="939"/>
                  </a:lnTo>
                  <a:lnTo>
                    <a:pt x="318" y="915"/>
                  </a:lnTo>
                  <a:lnTo>
                    <a:pt x="315" y="891"/>
                  </a:lnTo>
                  <a:lnTo>
                    <a:pt x="315" y="645"/>
                  </a:lnTo>
                  <a:lnTo>
                    <a:pt x="0" y="645"/>
                  </a:lnTo>
                  <a:lnTo>
                    <a:pt x="0" y="369"/>
                  </a:lnTo>
                  <a:lnTo>
                    <a:pt x="315" y="369"/>
                  </a:lnTo>
                  <a:lnTo>
                    <a:pt x="315" y="123"/>
                  </a:lnTo>
                  <a:lnTo>
                    <a:pt x="318" y="98"/>
                  </a:lnTo>
                  <a:lnTo>
                    <a:pt x="325" y="75"/>
                  </a:lnTo>
                  <a:lnTo>
                    <a:pt x="336" y="54"/>
                  </a:lnTo>
                  <a:lnTo>
                    <a:pt x="351" y="36"/>
                  </a:lnTo>
                  <a:lnTo>
                    <a:pt x="370" y="20"/>
                  </a:lnTo>
                  <a:lnTo>
                    <a:pt x="392" y="9"/>
                  </a:lnTo>
                  <a:lnTo>
                    <a:pt x="415" y="2"/>
                  </a:lnTo>
                  <a:lnTo>
                    <a:pt x="4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9" name="Freeform 502"/>
            <p:cNvSpPr/>
            <p:nvPr/>
          </p:nvSpPr>
          <p:spPr bwMode="auto">
            <a:xfrm>
              <a:off x="992" y="2320"/>
              <a:ext cx="480" cy="508"/>
            </a:xfrm>
            <a:custGeom>
              <a:avLst/>
              <a:gdLst>
                <a:gd name="T0" fmla="*/ 506 w 961"/>
                <a:gd name="T1" fmla="*/ 0 h 1015"/>
                <a:gd name="T2" fmla="*/ 530 w 961"/>
                <a:gd name="T3" fmla="*/ 2 h 1015"/>
                <a:gd name="T4" fmla="*/ 554 w 961"/>
                <a:gd name="T5" fmla="*/ 10 h 1015"/>
                <a:gd name="T6" fmla="*/ 575 w 961"/>
                <a:gd name="T7" fmla="*/ 21 h 1015"/>
                <a:gd name="T8" fmla="*/ 594 w 961"/>
                <a:gd name="T9" fmla="*/ 36 h 1015"/>
                <a:gd name="T10" fmla="*/ 609 w 961"/>
                <a:gd name="T11" fmla="*/ 55 h 1015"/>
                <a:gd name="T12" fmla="*/ 620 w 961"/>
                <a:gd name="T13" fmla="*/ 76 h 1015"/>
                <a:gd name="T14" fmla="*/ 626 w 961"/>
                <a:gd name="T15" fmla="*/ 99 h 1015"/>
                <a:gd name="T16" fmla="*/ 629 w 961"/>
                <a:gd name="T17" fmla="*/ 124 h 1015"/>
                <a:gd name="T18" fmla="*/ 629 w 961"/>
                <a:gd name="T19" fmla="*/ 370 h 1015"/>
                <a:gd name="T20" fmla="*/ 961 w 961"/>
                <a:gd name="T21" fmla="*/ 370 h 1015"/>
                <a:gd name="T22" fmla="*/ 961 w 961"/>
                <a:gd name="T23" fmla="*/ 646 h 1015"/>
                <a:gd name="T24" fmla="*/ 629 w 961"/>
                <a:gd name="T25" fmla="*/ 646 h 1015"/>
                <a:gd name="T26" fmla="*/ 629 w 961"/>
                <a:gd name="T27" fmla="*/ 892 h 1015"/>
                <a:gd name="T28" fmla="*/ 626 w 961"/>
                <a:gd name="T29" fmla="*/ 921 h 1015"/>
                <a:gd name="T30" fmla="*/ 616 w 961"/>
                <a:gd name="T31" fmla="*/ 949 h 1015"/>
                <a:gd name="T32" fmla="*/ 600 w 961"/>
                <a:gd name="T33" fmla="*/ 973 h 1015"/>
                <a:gd name="T34" fmla="*/ 579 w 961"/>
                <a:gd name="T35" fmla="*/ 991 h 1015"/>
                <a:gd name="T36" fmla="*/ 554 w 961"/>
                <a:gd name="T37" fmla="*/ 1006 h 1015"/>
                <a:gd name="T38" fmla="*/ 530 w 961"/>
                <a:gd name="T39" fmla="*/ 1013 h 1015"/>
                <a:gd name="T40" fmla="*/ 506 w 961"/>
                <a:gd name="T41" fmla="*/ 1015 h 1015"/>
                <a:gd name="T42" fmla="*/ 482 w 961"/>
                <a:gd name="T43" fmla="*/ 1013 h 1015"/>
                <a:gd name="T44" fmla="*/ 460 w 961"/>
                <a:gd name="T45" fmla="*/ 1006 h 1015"/>
                <a:gd name="T46" fmla="*/ 438 w 961"/>
                <a:gd name="T47" fmla="*/ 995 h 1015"/>
                <a:gd name="T48" fmla="*/ 420 w 961"/>
                <a:gd name="T49" fmla="*/ 979 h 1015"/>
                <a:gd name="T50" fmla="*/ 35 w 961"/>
                <a:gd name="T51" fmla="*/ 594 h 1015"/>
                <a:gd name="T52" fmla="*/ 18 w 961"/>
                <a:gd name="T53" fmla="*/ 572 h 1015"/>
                <a:gd name="T54" fmla="*/ 5 w 961"/>
                <a:gd name="T55" fmla="*/ 548 h 1015"/>
                <a:gd name="T56" fmla="*/ 0 w 961"/>
                <a:gd name="T57" fmla="*/ 521 h 1015"/>
                <a:gd name="T58" fmla="*/ 0 w 961"/>
                <a:gd name="T59" fmla="*/ 494 h 1015"/>
                <a:gd name="T60" fmla="*/ 5 w 961"/>
                <a:gd name="T61" fmla="*/ 468 h 1015"/>
                <a:gd name="T62" fmla="*/ 18 w 961"/>
                <a:gd name="T63" fmla="*/ 443 h 1015"/>
                <a:gd name="T64" fmla="*/ 35 w 961"/>
                <a:gd name="T65" fmla="*/ 420 h 1015"/>
                <a:gd name="T66" fmla="*/ 420 w 961"/>
                <a:gd name="T67" fmla="*/ 36 h 1015"/>
                <a:gd name="T68" fmla="*/ 438 w 961"/>
                <a:gd name="T69" fmla="*/ 21 h 1015"/>
                <a:gd name="T70" fmla="*/ 460 w 961"/>
                <a:gd name="T71" fmla="*/ 10 h 1015"/>
                <a:gd name="T72" fmla="*/ 482 w 961"/>
                <a:gd name="T73" fmla="*/ 2 h 1015"/>
                <a:gd name="T74" fmla="*/ 506 w 961"/>
                <a:gd name="T75" fmla="*/ 0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61" h="1015">
                  <a:moveTo>
                    <a:pt x="506" y="0"/>
                  </a:moveTo>
                  <a:lnTo>
                    <a:pt x="530" y="2"/>
                  </a:lnTo>
                  <a:lnTo>
                    <a:pt x="554" y="10"/>
                  </a:lnTo>
                  <a:lnTo>
                    <a:pt x="575" y="21"/>
                  </a:lnTo>
                  <a:lnTo>
                    <a:pt x="594" y="36"/>
                  </a:lnTo>
                  <a:lnTo>
                    <a:pt x="609" y="55"/>
                  </a:lnTo>
                  <a:lnTo>
                    <a:pt x="620" y="76"/>
                  </a:lnTo>
                  <a:lnTo>
                    <a:pt x="626" y="99"/>
                  </a:lnTo>
                  <a:lnTo>
                    <a:pt x="629" y="124"/>
                  </a:lnTo>
                  <a:lnTo>
                    <a:pt x="629" y="370"/>
                  </a:lnTo>
                  <a:lnTo>
                    <a:pt x="961" y="370"/>
                  </a:lnTo>
                  <a:lnTo>
                    <a:pt x="961" y="646"/>
                  </a:lnTo>
                  <a:lnTo>
                    <a:pt x="629" y="646"/>
                  </a:lnTo>
                  <a:lnTo>
                    <a:pt x="629" y="892"/>
                  </a:lnTo>
                  <a:lnTo>
                    <a:pt x="626" y="921"/>
                  </a:lnTo>
                  <a:lnTo>
                    <a:pt x="616" y="949"/>
                  </a:lnTo>
                  <a:lnTo>
                    <a:pt x="600" y="973"/>
                  </a:lnTo>
                  <a:lnTo>
                    <a:pt x="579" y="991"/>
                  </a:lnTo>
                  <a:lnTo>
                    <a:pt x="554" y="1006"/>
                  </a:lnTo>
                  <a:lnTo>
                    <a:pt x="530" y="1013"/>
                  </a:lnTo>
                  <a:lnTo>
                    <a:pt x="506" y="1015"/>
                  </a:lnTo>
                  <a:lnTo>
                    <a:pt x="482" y="1013"/>
                  </a:lnTo>
                  <a:lnTo>
                    <a:pt x="460" y="1006"/>
                  </a:lnTo>
                  <a:lnTo>
                    <a:pt x="438" y="995"/>
                  </a:lnTo>
                  <a:lnTo>
                    <a:pt x="420" y="979"/>
                  </a:lnTo>
                  <a:lnTo>
                    <a:pt x="35" y="594"/>
                  </a:lnTo>
                  <a:lnTo>
                    <a:pt x="18" y="572"/>
                  </a:lnTo>
                  <a:lnTo>
                    <a:pt x="5" y="548"/>
                  </a:lnTo>
                  <a:lnTo>
                    <a:pt x="0" y="521"/>
                  </a:lnTo>
                  <a:lnTo>
                    <a:pt x="0" y="494"/>
                  </a:lnTo>
                  <a:lnTo>
                    <a:pt x="5" y="468"/>
                  </a:lnTo>
                  <a:lnTo>
                    <a:pt x="18" y="443"/>
                  </a:lnTo>
                  <a:lnTo>
                    <a:pt x="35" y="420"/>
                  </a:lnTo>
                  <a:lnTo>
                    <a:pt x="420" y="36"/>
                  </a:lnTo>
                  <a:lnTo>
                    <a:pt x="438" y="21"/>
                  </a:lnTo>
                  <a:lnTo>
                    <a:pt x="460" y="10"/>
                  </a:lnTo>
                  <a:lnTo>
                    <a:pt x="482" y="2"/>
                  </a:lnTo>
                  <a:lnTo>
                    <a:pt x="5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0" name="Freeform 503"/>
            <p:cNvSpPr/>
            <p:nvPr/>
          </p:nvSpPr>
          <p:spPr bwMode="auto">
            <a:xfrm>
              <a:off x="1610" y="2209"/>
              <a:ext cx="1237" cy="961"/>
            </a:xfrm>
            <a:custGeom>
              <a:avLst/>
              <a:gdLst>
                <a:gd name="T0" fmla="*/ 163 w 2476"/>
                <a:gd name="T1" fmla="*/ 0 h 1923"/>
                <a:gd name="T2" fmla="*/ 849 w 2476"/>
                <a:gd name="T3" fmla="*/ 0 h 1923"/>
                <a:gd name="T4" fmla="*/ 882 w 2476"/>
                <a:gd name="T5" fmla="*/ 3 h 1923"/>
                <a:gd name="T6" fmla="*/ 912 w 2476"/>
                <a:gd name="T7" fmla="*/ 13 h 1923"/>
                <a:gd name="T8" fmla="*/ 939 w 2476"/>
                <a:gd name="T9" fmla="*/ 28 h 1923"/>
                <a:gd name="T10" fmla="*/ 964 w 2476"/>
                <a:gd name="T11" fmla="*/ 48 h 1923"/>
                <a:gd name="T12" fmla="*/ 984 w 2476"/>
                <a:gd name="T13" fmla="*/ 71 h 1923"/>
                <a:gd name="T14" fmla="*/ 998 w 2476"/>
                <a:gd name="T15" fmla="*/ 99 h 1923"/>
                <a:gd name="T16" fmla="*/ 1008 w 2476"/>
                <a:gd name="T17" fmla="*/ 129 h 1923"/>
                <a:gd name="T18" fmla="*/ 1012 w 2476"/>
                <a:gd name="T19" fmla="*/ 161 h 1923"/>
                <a:gd name="T20" fmla="*/ 1012 w 2476"/>
                <a:gd name="T21" fmla="*/ 363 h 1923"/>
                <a:gd name="T22" fmla="*/ 1014 w 2476"/>
                <a:gd name="T23" fmla="*/ 376 h 1923"/>
                <a:gd name="T24" fmla="*/ 1023 w 2476"/>
                <a:gd name="T25" fmla="*/ 383 h 1923"/>
                <a:gd name="T26" fmla="*/ 1034 w 2476"/>
                <a:gd name="T27" fmla="*/ 387 h 1923"/>
                <a:gd name="T28" fmla="*/ 2314 w 2476"/>
                <a:gd name="T29" fmla="*/ 387 h 1923"/>
                <a:gd name="T30" fmla="*/ 2347 w 2476"/>
                <a:gd name="T31" fmla="*/ 389 h 1923"/>
                <a:gd name="T32" fmla="*/ 2377 w 2476"/>
                <a:gd name="T33" fmla="*/ 399 h 1923"/>
                <a:gd name="T34" fmla="*/ 2404 w 2476"/>
                <a:gd name="T35" fmla="*/ 414 h 1923"/>
                <a:gd name="T36" fmla="*/ 2428 w 2476"/>
                <a:gd name="T37" fmla="*/ 434 h 1923"/>
                <a:gd name="T38" fmla="*/ 2448 w 2476"/>
                <a:gd name="T39" fmla="*/ 458 h 1923"/>
                <a:gd name="T40" fmla="*/ 2463 w 2476"/>
                <a:gd name="T41" fmla="*/ 486 h 1923"/>
                <a:gd name="T42" fmla="*/ 2473 w 2476"/>
                <a:gd name="T43" fmla="*/ 516 h 1923"/>
                <a:gd name="T44" fmla="*/ 2476 w 2476"/>
                <a:gd name="T45" fmla="*/ 548 h 1923"/>
                <a:gd name="T46" fmla="*/ 2476 w 2476"/>
                <a:gd name="T47" fmla="*/ 1760 h 1923"/>
                <a:gd name="T48" fmla="*/ 2473 w 2476"/>
                <a:gd name="T49" fmla="*/ 1793 h 1923"/>
                <a:gd name="T50" fmla="*/ 2463 w 2476"/>
                <a:gd name="T51" fmla="*/ 1824 h 1923"/>
                <a:gd name="T52" fmla="*/ 2448 w 2476"/>
                <a:gd name="T53" fmla="*/ 1851 h 1923"/>
                <a:gd name="T54" fmla="*/ 2428 w 2476"/>
                <a:gd name="T55" fmla="*/ 1875 h 1923"/>
                <a:gd name="T56" fmla="*/ 2404 w 2476"/>
                <a:gd name="T57" fmla="*/ 1895 h 1923"/>
                <a:gd name="T58" fmla="*/ 2377 w 2476"/>
                <a:gd name="T59" fmla="*/ 1910 h 1923"/>
                <a:gd name="T60" fmla="*/ 2347 w 2476"/>
                <a:gd name="T61" fmla="*/ 1919 h 1923"/>
                <a:gd name="T62" fmla="*/ 2314 w 2476"/>
                <a:gd name="T63" fmla="*/ 1923 h 1923"/>
                <a:gd name="T64" fmla="*/ 1794 w 2476"/>
                <a:gd name="T65" fmla="*/ 1923 h 1923"/>
                <a:gd name="T66" fmla="*/ 1757 w 2476"/>
                <a:gd name="T67" fmla="*/ 1892 h 1923"/>
                <a:gd name="T68" fmla="*/ 1717 w 2476"/>
                <a:gd name="T69" fmla="*/ 1864 h 1923"/>
                <a:gd name="T70" fmla="*/ 1673 w 2476"/>
                <a:gd name="T71" fmla="*/ 1840 h 1923"/>
                <a:gd name="T72" fmla="*/ 1628 w 2476"/>
                <a:gd name="T73" fmla="*/ 1821 h 1923"/>
                <a:gd name="T74" fmla="*/ 1579 w 2476"/>
                <a:gd name="T75" fmla="*/ 1808 h 1923"/>
                <a:gd name="T76" fmla="*/ 1529 w 2476"/>
                <a:gd name="T77" fmla="*/ 1800 h 1923"/>
                <a:gd name="T78" fmla="*/ 1478 w 2476"/>
                <a:gd name="T79" fmla="*/ 1796 h 1923"/>
                <a:gd name="T80" fmla="*/ 225 w 2476"/>
                <a:gd name="T81" fmla="*/ 1796 h 1923"/>
                <a:gd name="T82" fmla="*/ 220 w 2476"/>
                <a:gd name="T83" fmla="*/ 1744 h 1923"/>
                <a:gd name="T84" fmla="*/ 210 w 2476"/>
                <a:gd name="T85" fmla="*/ 1691 h 1923"/>
                <a:gd name="T86" fmla="*/ 194 w 2476"/>
                <a:gd name="T87" fmla="*/ 1642 h 1923"/>
                <a:gd name="T88" fmla="*/ 173 w 2476"/>
                <a:gd name="T89" fmla="*/ 1596 h 1923"/>
                <a:gd name="T90" fmla="*/ 147 w 2476"/>
                <a:gd name="T91" fmla="*/ 1552 h 1923"/>
                <a:gd name="T92" fmla="*/ 117 w 2476"/>
                <a:gd name="T93" fmla="*/ 1511 h 1923"/>
                <a:gd name="T94" fmla="*/ 81 w 2476"/>
                <a:gd name="T95" fmla="*/ 1475 h 1923"/>
                <a:gd name="T96" fmla="*/ 43 w 2476"/>
                <a:gd name="T97" fmla="*/ 1441 h 1923"/>
                <a:gd name="T98" fmla="*/ 0 w 2476"/>
                <a:gd name="T99" fmla="*/ 1412 h 1923"/>
                <a:gd name="T100" fmla="*/ 0 w 2476"/>
                <a:gd name="T101" fmla="*/ 161 h 1923"/>
                <a:gd name="T102" fmla="*/ 4 w 2476"/>
                <a:gd name="T103" fmla="*/ 129 h 1923"/>
                <a:gd name="T104" fmla="*/ 14 w 2476"/>
                <a:gd name="T105" fmla="*/ 99 h 1923"/>
                <a:gd name="T106" fmla="*/ 29 w 2476"/>
                <a:gd name="T107" fmla="*/ 71 h 1923"/>
                <a:gd name="T108" fmla="*/ 48 w 2476"/>
                <a:gd name="T109" fmla="*/ 48 h 1923"/>
                <a:gd name="T110" fmla="*/ 73 w 2476"/>
                <a:gd name="T111" fmla="*/ 28 h 1923"/>
                <a:gd name="T112" fmla="*/ 100 w 2476"/>
                <a:gd name="T113" fmla="*/ 13 h 1923"/>
                <a:gd name="T114" fmla="*/ 130 w 2476"/>
                <a:gd name="T115" fmla="*/ 3 h 1923"/>
                <a:gd name="T116" fmla="*/ 163 w 2476"/>
                <a:gd name="T117" fmla="*/ 0 h 1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76" h="1923">
                  <a:moveTo>
                    <a:pt x="163" y="0"/>
                  </a:moveTo>
                  <a:lnTo>
                    <a:pt x="849" y="0"/>
                  </a:lnTo>
                  <a:lnTo>
                    <a:pt x="882" y="3"/>
                  </a:lnTo>
                  <a:lnTo>
                    <a:pt x="912" y="13"/>
                  </a:lnTo>
                  <a:lnTo>
                    <a:pt x="939" y="28"/>
                  </a:lnTo>
                  <a:lnTo>
                    <a:pt x="964" y="48"/>
                  </a:lnTo>
                  <a:lnTo>
                    <a:pt x="984" y="71"/>
                  </a:lnTo>
                  <a:lnTo>
                    <a:pt x="998" y="99"/>
                  </a:lnTo>
                  <a:lnTo>
                    <a:pt x="1008" y="129"/>
                  </a:lnTo>
                  <a:lnTo>
                    <a:pt x="1012" y="161"/>
                  </a:lnTo>
                  <a:lnTo>
                    <a:pt x="1012" y="363"/>
                  </a:lnTo>
                  <a:lnTo>
                    <a:pt x="1014" y="376"/>
                  </a:lnTo>
                  <a:lnTo>
                    <a:pt x="1023" y="383"/>
                  </a:lnTo>
                  <a:lnTo>
                    <a:pt x="1034" y="387"/>
                  </a:lnTo>
                  <a:lnTo>
                    <a:pt x="2314" y="387"/>
                  </a:lnTo>
                  <a:lnTo>
                    <a:pt x="2347" y="389"/>
                  </a:lnTo>
                  <a:lnTo>
                    <a:pt x="2377" y="399"/>
                  </a:lnTo>
                  <a:lnTo>
                    <a:pt x="2404" y="414"/>
                  </a:lnTo>
                  <a:lnTo>
                    <a:pt x="2428" y="434"/>
                  </a:lnTo>
                  <a:lnTo>
                    <a:pt x="2448" y="458"/>
                  </a:lnTo>
                  <a:lnTo>
                    <a:pt x="2463" y="486"/>
                  </a:lnTo>
                  <a:lnTo>
                    <a:pt x="2473" y="516"/>
                  </a:lnTo>
                  <a:lnTo>
                    <a:pt x="2476" y="548"/>
                  </a:lnTo>
                  <a:lnTo>
                    <a:pt x="2476" y="1760"/>
                  </a:lnTo>
                  <a:lnTo>
                    <a:pt x="2473" y="1793"/>
                  </a:lnTo>
                  <a:lnTo>
                    <a:pt x="2463" y="1824"/>
                  </a:lnTo>
                  <a:lnTo>
                    <a:pt x="2448" y="1851"/>
                  </a:lnTo>
                  <a:lnTo>
                    <a:pt x="2428" y="1875"/>
                  </a:lnTo>
                  <a:lnTo>
                    <a:pt x="2404" y="1895"/>
                  </a:lnTo>
                  <a:lnTo>
                    <a:pt x="2377" y="1910"/>
                  </a:lnTo>
                  <a:lnTo>
                    <a:pt x="2347" y="1919"/>
                  </a:lnTo>
                  <a:lnTo>
                    <a:pt x="2314" y="1923"/>
                  </a:lnTo>
                  <a:lnTo>
                    <a:pt x="1794" y="1923"/>
                  </a:lnTo>
                  <a:lnTo>
                    <a:pt x="1757" y="1892"/>
                  </a:lnTo>
                  <a:lnTo>
                    <a:pt x="1717" y="1864"/>
                  </a:lnTo>
                  <a:lnTo>
                    <a:pt x="1673" y="1840"/>
                  </a:lnTo>
                  <a:lnTo>
                    <a:pt x="1628" y="1821"/>
                  </a:lnTo>
                  <a:lnTo>
                    <a:pt x="1579" y="1808"/>
                  </a:lnTo>
                  <a:lnTo>
                    <a:pt x="1529" y="1800"/>
                  </a:lnTo>
                  <a:lnTo>
                    <a:pt x="1478" y="1796"/>
                  </a:lnTo>
                  <a:lnTo>
                    <a:pt x="225" y="1796"/>
                  </a:lnTo>
                  <a:lnTo>
                    <a:pt x="220" y="1744"/>
                  </a:lnTo>
                  <a:lnTo>
                    <a:pt x="210" y="1691"/>
                  </a:lnTo>
                  <a:lnTo>
                    <a:pt x="194" y="1642"/>
                  </a:lnTo>
                  <a:lnTo>
                    <a:pt x="173" y="1596"/>
                  </a:lnTo>
                  <a:lnTo>
                    <a:pt x="147" y="1552"/>
                  </a:lnTo>
                  <a:lnTo>
                    <a:pt x="117" y="1511"/>
                  </a:lnTo>
                  <a:lnTo>
                    <a:pt x="81" y="1475"/>
                  </a:lnTo>
                  <a:lnTo>
                    <a:pt x="43" y="1441"/>
                  </a:lnTo>
                  <a:lnTo>
                    <a:pt x="0" y="1412"/>
                  </a:lnTo>
                  <a:lnTo>
                    <a:pt x="0" y="161"/>
                  </a:lnTo>
                  <a:lnTo>
                    <a:pt x="4" y="129"/>
                  </a:lnTo>
                  <a:lnTo>
                    <a:pt x="14" y="99"/>
                  </a:lnTo>
                  <a:lnTo>
                    <a:pt x="29" y="71"/>
                  </a:lnTo>
                  <a:lnTo>
                    <a:pt x="48" y="48"/>
                  </a:lnTo>
                  <a:lnTo>
                    <a:pt x="73" y="28"/>
                  </a:lnTo>
                  <a:lnTo>
                    <a:pt x="100" y="13"/>
                  </a:lnTo>
                  <a:lnTo>
                    <a:pt x="130" y="3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1" name="Freeform 504"/>
            <p:cNvSpPr/>
            <p:nvPr/>
          </p:nvSpPr>
          <p:spPr bwMode="auto">
            <a:xfrm>
              <a:off x="991" y="3018"/>
              <a:ext cx="1452" cy="1128"/>
            </a:xfrm>
            <a:custGeom>
              <a:avLst/>
              <a:gdLst>
                <a:gd name="T0" fmla="*/ 190 w 2905"/>
                <a:gd name="T1" fmla="*/ 0 h 2257"/>
                <a:gd name="T2" fmla="*/ 995 w 2905"/>
                <a:gd name="T3" fmla="*/ 0 h 2257"/>
                <a:gd name="T4" fmla="*/ 1034 w 2905"/>
                <a:gd name="T5" fmla="*/ 3 h 2257"/>
                <a:gd name="T6" fmla="*/ 1069 w 2905"/>
                <a:gd name="T7" fmla="*/ 15 h 2257"/>
                <a:gd name="T8" fmla="*/ 1102 w 2905"/>
                <a:gd name="T9" fmla="*/ 32 h 2257"/>
                <a:gd name="T10" fmla="*/ 1131 w 2905"/>
                <a:gd name="T11" fmla="*/ 56 h 2257"/>
                <a:gd name="T12" fmla="*/ 1153 w 2905"/>
                <a:gd name="T13" fmla="*/ 84 h 2257"/>
                <a:gd name="T14" fmla="*/ 1171 w 2905"/>
                <a:gd name="T15" fmla="*/ 116 h 2257"/>
                <a:gd name="T16" fmla="*/ 1182 w 2905"/>
                <a:gd name="T17" fmla="*/ 152 h 2257"/>
                <a:gd name="T18" fmla="*/ 1186 w 2905"/>
                <a:gd name="T19" fmla="*/ 190 h 2257"/>
                <a:gd name="T20" fmla="*/ 1186 w 2905"/>
                <a:gd name="T21" fmla="*/ 427 h 2257"/>
                <a:gd name="T22" fmla="*/ 1190 w 2905"/>
                <a:gd name="T23" fmla="*/ 440 h 2257"/>
                <a:gd name="T24" fmla="*/ 1200 w 2905"/>
                <a:gd name="T25" fmla="*/ 450 h 2257"/>
                <a:gd name="T26" fmla="*/ 1213 w 2905"/>
                <a:gd name="T27" fmla="*/ 454 h 2257"/>
                <a:gd name="T28" fmla="*/ 2715 w 2905"/>
                <a:gd name="T29" fmla="*/ 454 h 2257"/>
                <a:gd name="T30" fmla="*/ 2753 w 2905"/>
                <a:gd name="T31" fmla="*/ 458 h 2257"/>
                <a:gd name="T32" fmla="*/ 2788 w 2905"/>
                <a:gd name="T33" fmla="*/ 469 h 2257"/>
                <a:gd name="T34" fmla="*/ 2821 w 2905"/>
                <a:gd name="T35" fmla="*/ 487 h 2257"/>
                <a:gd name="T36" fmla="*/ 2850 w 2905"/>
                <a:gd name="T37" fmla="*/ 509 h 2257"/>
                <a:gd name="T38" fmla="*/ 2872 w 2905"/>
                <a:gd name="T39" fmla="*/ 538 h 2257"/>
                <a:gd name="T40" fmla="*/ 2890 w 2905"/>
                <a:gd name="T41" fmla="*/ 570 h 2257"/>
                <a:gd name="T42" fmla="*/ 2901 w 2905"/>
                <a:gd name="T43" fmla="*/ 606 h 2257"/>
                <a:gd name="T44" fmla="*/ 2905 w 2905"/>
                <a:gd name="T45" fmla="*/ 644 h 2257"/>
                <a:gd name="T46" fmla="*/ 2905 w 2905"/>
                <a:gd name="T47" fmla="*/ 2066 h 2257"/>
                <a:gd name="T48" fmla="*/ 2901 w 2905"/>
                <a:gd name="T49" fmla="*/ 2105 h 2257"/>
                <a:gd name="T50" fmla="*/ 2890 w 2905"/>
                <a:gd name="T51" fmla="*/ 2140 h 2257"/>
                <a:gd name="T52" fmla="*/ 2872 w 2905"/>
                <a:gd name="T53" fmla="*/ 2173 h 2257"/>
                <a:gd name="T54" fmla="*/ 2850 w 2905"/>
                <a:gd name="T55" fmla="*/ 2202 h 2257"/>
                <a:gd name="T56" fmla="*/ 2821 w 2905"/>
                <a:gd name="T57" fmla="*/ 2224 h 2257"/>
                <a:gd name="T58" fmla="*/ 2788 w 2905"/>
                <a:gd name="T59" fmla="*/ 2242 h 2257"/>
                <a:gd name="T60" fmla="*/ 2753 w 2905"/>
                <a:gd name="T61" fmla="*/ 2253 h 2257"/>
                <a:gd name="T62" fmla="*/ 2715 w 2905"/>
                <a:gd name="T63" fmla="*/ 2257 h 2257"/>
                <a:gd name="T64" fmla="*/ 190 w 2905"/>
                <a:gd name="T65" fmla="*/ 2257 h 2257"/>
                <a:gd name="T66" fmla="*/ 153 w 2905"/>
                <a:gd name="T67" fmla="*/ 2253 h 2257"/>
                <a:gd name="T68" fmla="*/ 116 w 2905"/>
                <a:gd name="T69" fmla="*/ 2242 h 2257"/>
                <a:gd name="T70" fmla="*/ 84 w 2905"/>
                <a:gd name="T71" fmla="*/ 2224 h 2257"/>
                <a:gd name="T72" fmla="*/ 56 w 2905"/>
                <a:gd name="T73" fmla="*/ 2202 h 2257"/>
                <a:gd name="T74" fmla="*/ 33 w 2905"/>
                <a:gd name="T75" fmla="*/ 2173 h 2257"/>
                <a:gd name="T76" fmla="*/ 15 w 2905"/>
                <a:gd name="T77" fmla="*/ 2140 h 2257"/>
                <a:gd name="T78" fmla="*/ 4 w 2905"/>
                <a:gd name="T79" fmla="*/ 2105 h 2257"/>
                <a:gd name="T80" fmla="*/ 0 w 2905"/>
                <a:gd name="T81" fmla="*/ 2066 h 2257"/>
                <a:gd name="T82" fmla="*/ 0 w 2905"/>
                <a:gd name="T83" fmla="*/ 190 h 2257"/>
                <a:gd name="T84" fmla="*/ 4 w 2905"/>
                <a:gd name="T85" fmla="*/ 152 h 2257"/>
                <a:gd name="T86" fmla="*/ 15 w 2905"/>
                <a:gd name="T87" fmla="*/ 116 h 2257"/>
                <a:gd name="T88" fmla="*/ 33 w 2905"/>
                <a:gd name="T89" fmla="*/ 84 h 2257"/>
                <a:gd name="T90" fmla="*/ 56 w 2905"/>
                <a:gd name="T91" fmla="*/ 56 h 2257"/>
                <a:gd name="T92" fmla="*/ 84 w 2905"/>
                <a:gd name="T93" fmla="*/ 32 h 2257"/>
                <a:gd name="T94" fmla="*/ 116 w 2905"/>
                <a:gd name="T95" fmla="*/ 15 h 2257"/>
                <a:gd name="T96" fmla="*/ 153 w 2905"/>
                <a:gd name="T97" fmla="*/ 3 h 2257"/>
                <a:gd name="T98" fmla="*/ 190 w 2905"/>
                <a:gd name="T99" fmla="*/ 0 h 2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05" h="2257">
                  <a:moveTo>
                    <a:pt x="190" y="0"/>
                  </a:moveTo>
                  <a:lnTo>
                    <a:pt x="995" y="0"/>
                  </a:lnTo>
                  <a:lnTo>
                    <a:pt x="1034" y="3"/>
                  </a:lnTo>
                  <a:lnTo>
                    <a:pt x="1069" y="15"/>
                  </a:lnTo>
                  <a:lnTo>
                    <a:pt x="1102" y="32"/>
                  </a:lnTo>
                  <a:lnTo>
                    <a:pt x="1131" y="56"/>
                  </a:lnTo>
                  <a:lnTo>
                    <a:pt x="1153" y="84"/>
                  </a:lnTo>
                  <a:lnTo>
                    <a:pt x="1171" y="116"/>
                  </a:lnTo>
                  <a:lnTo>
                    <a:pt x="1182" y="152"/>
                  </a:lnTo>
                  <a:lnTo>
                    <a:pt x="1186" y="190"/>
                  </a:lnTo>
                  <a:lnTo>
                    <a:pt x="1186" y="427"/>
                  </a:lnTo>
                  <a:lnTo>
                    <a:pt x="1190" y="440"/>
                  </a:lnTo>
                  <a:lnTo>
                    <a:pt x="1200" y="450"/>
                  </a:lnTo>
                  <a:lnTo>
                    <a:pt x="1213" y="454"/>
                  </a:lnTo>
                  <a:lnTo>
                    <a:pt x="2715" y="454"/>
                  </a:lnTo>
                  <a:lnTo>
                    <a:pt x="2753" y="458"/>
                  </a:lnTo>
                  <a:lnTo>
                    <a:pt x="2788" y="469"/>
                  </a:lnTo>
                  <a:lnTo>
                    <a:pt x="2821" y="487"/>
                  </a:lnTo>
                  <a:lnTo>
                    <a:pt x="2850" y="509"/>
                  </a:lnTo>
                  <a:lnTo>
                    <a:pt x="2872" y="538"/>
                  </a:lnTo>
                  <a:lnTo>
                    <a:pt x="2890" y="570"/>
                  </a:lnTo>
                  <a:lnTo>
                    <a:pt x="2901" y="606"/>
                  </a:lnTo>
                  <a:lnTo>
                    <a:pt x="2905" y="644"/>
                  </a:lnTo>
                  <a:lnTo>
                    <a:pt x="2905" y="2066"/>
                  </a:lnTo>
                  <a:lnTo>
                    <a:pt x="2901" y="2105"/>
                  </a:lnTo>
                  <a:lnTo>
                    <a:pt x="2890" y="2140"/>
                  </a:lnTo>
                  <a:lnTo>
                    <a:pt x="2872" y="2173"/>
                  </a:lnTo>
                  <a:lnTo>
                    <a:pt x="2850" y="2202"/>
                  </a:lnTo>
                  <a:lnTo>
                    <a:pt x="2821" y="2224"/>
                  </a:lnTo>
                  <a:lnTo>
                    <a:pt x="2788" y="2242"/>
                  </a:lnTo>
                  <a:lnTo>
                    <a:pt x="2753" y="2253"/>
                  </a:lnTo>
                  <a:lnTo>
                    <a:pt x="2715" y="2257"/>
                  </a:lnTo>
                  <a:lnTo>
                    <a:pt x="190" y="2257"/>
                  </a:lnTo>
                  <a:lnTo>
                    <a:pt x="153" y="2253"/>
                  </a:lnTo>
                  <a:lnTo>
                    <a:pt x="116" y="2242"/>
                  </a:lnTo>
                  <a:lnTo>
                    <a:pt x="84" y="2224"/>
                  </a:lnTo>
                  <a:lnTo>
                    <a:pt x="56" y="2202"/>
                  </a:lnTo>
                  <a:lnTo>
                    <a:pt x="33" y="2173"/>
                  </a:lnTo>
                  <a:lnTo>
                    <a:pt x="15" y="2140"/>
                  </a:lnTo>
                  <a:lnTo>
                    <a:pt x="4" y="2105"/>
                  </a:lnTo>
                  <a:lnTo>
                    <a:pt x="0" y="2066"/>
                  </a:lnTo>
                  <a:lnTo>
                    <a:pt x="0" y="190"/>
                  </a:lnTo>
                  <a:lnTo>
                    <a:pt x="4" y="152"/>
                  </a:lnTo>
                  <a:lnTo>
                    <a:pt x="15" y="116"/>
                  </a:lnTo>
                  <a:lnTo>
                    <a:pt x="33" y="84"/>
                  </a:lnTo>
                  <a:lnTo>
                    <a:pt x="56" y="56"/>
                  </a:lnTo>
                  <a:lnTo>
                    <a:pt x="84" y="32"/>
                  </a:lnTo>
                  <a:lnTo>
                    <a:pt x="116" y="15"/>
                  </a:lnTo>
                  <a:lnTo>
                    <a:pt x="153" y="3"/>
                  </a:lnTo>
                  <a:lnTo>
                    <a:pt x="1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grpSp>
        <p:nvGrpSpPr>
          <p:cNvPr id="12" name="Group 547"/>
          <p:cNvGrpSpPr>
            <a:grpSpLocks noChangeAspect="1"/>
          </p:cNvGrpSpPr>
          <p:nvPr/>
        </p:nvGrpSpPr>
        <p:grpSpPr bwMode="auto">
          <a:xfrm>
            <a:off x="6599591" y="3209954"/>
            <a:ext cx="475243" cy="474779"/>
            <a:chOff x="647" y="1848"/>
            <a:chExt cx="2051" cy="2049"/>
          </a:xfrm>
          <a:solidFill>
            <a:schemeClr val="bg1"/>
          </a:solidFill>
        </p:grpSpPr>
        <p:sp>
          <p:nvSpPr>
            <p:cNvPr id="13" name="Freeform 549"/>
            <p:cNvSpPr/>
            <p:nvPr/>
          </p:nvSpPr>
          <p:spPr bwMode="auto">
            <a:xfrm>
              <a:off x="647" y="1982"/>
              <a:ext cx="1466" cy="1496"/>
            </a:xfrm>
            <a:custGeom>
              <a:avLst/>
              <a:gdLst>
                <a:gd name="T0" fmla="*/ 1428 w 2931"/>
                <a:gd name="T1" fmla="*/ 0 h 2992"/>
                <a:gd name="T2" fmla="*/ 1479 w 2931"/>
                <a:gd name="T3" fmla="*/ 18 h 2992"/>
                <a:gd name="T4" fmla="*/ 1519 w 2931"/>
                <a:gd name="T5" fmla="*/ 54 h 2992"/>
                <a:gd name="T6" fmla="*/ 1542 w 2931"/>
                <a:gd name="T7" fmla="*/ 104 h 2992"/>
                <a:gd name="T8" fmla="*/ 1544 w 2931"/>
                <a:gd name="T9" fmla="*/ 1407 h 2992"/>
                <a:gd name="T10" fmla="*/ 1557 w 2931"/>
                <a:gd name="T11" fmla="*/ 1464 h 2992"/>
                <a:gd name="T12" fmla="*/ 1593 w 2931"/>
                <a:gd name="T13" fmla="*/ 1508 h 2992"/>
                <a:gd name="T14" fmla="*/ 1645 w 2931"/>
                <a:gd name="T15" fmla="*/ 1534 h 2992"/>
                <a:gd name="T16" fmla="*/ 2931 w 2931"/>
                <a:gd name="T17" fmla="*/ 1536 h 2992"/>
                <a:gd name="T18" fmla="*/ 2860 w 2931"/>
                <a:gd name="T19" fmla="*/ 1596 h 2992"/>
                <a:gd name="T20" fmla="*/ 2807 w 2931"/>
                <a:gd name="T21" fmla="*/ 1673 h 2992"/>
                <a:gd name="T22" fmla="*/ 2778 w 2931"/>
                <a:gd name="T23" fmla="*/ 1766 h 2992"/>
                <a:gd name="T24" fmla="*/ 2701 w 2931"/>
                <a:gd name="T25" fmla="*/ 1746 h 2992"/>
                <a:gd name="T26" fmla="*/ 2619 w 2931"/>
                <a:gd name="T27" fmla="*/ 1746 h 2992"/>
                <a:gd name="T28" fmla="*/ 2536 w 2931"/>
                <a:gd name="T29" fmla="*/ 1768 h 2992"/>
                <a:gd name="T30" fmla="*/ 2463 w 2931"/>
                <a:gd name="T31" fmla="*/ 1811 h 2992"/>
                <a:gd name="T32" fmla="*/ 2402 w 2931"/>
                <a:gd name="T33" fmla="*/ 1870 h 2992"/>
                <a:gd name="T34" fmla="*/ 2232 w 2931"/>
                <a:gd name="T35" fmla="*/ 2159 h 2992"/>
                <a:gd name="T36" fmla="*/ 2201 w 2931"/>
                <a:gd name="T37" fmla="*/ 2235 h 2992"/>
                <a:gd name="T38" fmla="*/ 2155 w 2931"/>
                <a:gd name="T39" fmla="*/ 2254 h 2992"/>
                <a:gd name="T40" fmla="*/ 2071 w 2931"/>
                <a:gd name="T41" fmla="*/ 2228 h 2992"/>
                <a:gd name="T42" fmla="*/ 1793 w 2931"/>
                <a:gd name="T43" fmla="*/ 2224 h 2992"/>
                <a:gd name="T44" fmla="*/ 1707 w 2931"/>
                <a:gd name="T45" fmla="*/ 2237 h 2992"/>
                <a:gd name="T46" fmla="*/ 1631 w 2931"/>
                <a:gd name="T47" fmla="*/ 2271 h 2992"/>
                <a:gd name="T48" fmla="*/ 1569 w 2931"/>
                <a:gd name="T49" fmla="*/ 2325 h 2992"/>
                <a:gd name="T50" fmla="*/ 1522 w 2931"/>
                <a:gd name="T51" fmla="*/ 2394 h 2992"/>
                <a:gd name="T52" fmla="*/ 1476 w 2931"/>
                <a:gd name="T53" fmla="*/ 2427 h 2992"/>
                <a:gd name="T54" fmla="*/ 1404 w 2931"/>
                <a:gd name="T55" fmla="*/ 2428 h 2992"/>
                <a:gd name="T56" fmla="*/ 1328 w 2931"/>
                <a:gd name="T57" fmla="*/ 2448 h 2992"/>
                <a:gd name="T58" fmla="*/ 1260 w 2931"/>
                <a:gd name="T59" fmla="*/ 2488 h 2992"/>
                <a:gd name="T60" fmla="*/ 1205 w 2931"/>
                <a:gd name="T61" fmla="*/ 2543 h 2992"/>
                <a:gd name="T62" fmla="*/ 1067 w 2931"/>
                <a:gd name="T63" fmla="*/ 2777 h 2992"/>
                <a:gd name="T64" fmla="*/ 1034 w 2931"/>
                <a:gd name="T65" fmla="*/ 2862 h 2992"/>
                <a:gd name="T66" fmla="*/ 1028 w 2931"/>
                <a:gd name="T67" fmla="*/ 2949 h 2992"/>
                <a:gd name="T68" fmla="*/ 935 w 2931"/>
                <a:gd name="T69" fmla="*/ 2954 h 2992"/>
                <a:gd name="T70" fmla="*/ 748 w 2931"/>
                <a:gd name="T71" fmla="*/ 2858 h 2992"/>
                <a:gd name="T72" fmla="*/ 577 w 2931"/>
                <a:gd name="T73" fmla="*/ 2739 h 2992"/>
                <a:gd name="T74" fmla="*/ 424 w 2931"/>
                <a:gd name="T75" fmla="*/ 2598 h 2992"/>
                <a:gd name="T76" fmla="*/ 291 w 2931"/>
                <a:gd name="T77" fmla="*/ 2438 h 2992"/>
                <a:gd name="T78" fmla="*/ 180 w 2931"/>
                <a:gd name="T79" fmla="*/ 2262 h 2992"/>
                <a:gd name="T80" fmla="*/ 94 w 2931"/>
                <a:gd name="T81" fmla="*/ 2068 h 2992"/>
                <a:gd name="T82" fmla="*/ 35 w 2931"/>
                <a:gd name="T83" fmla="*/ 1864 h 2992"/>
                <a:gd name="T84" fmla="*/ 3 w 2931"/>
                <a:gd name="T85" fmla="*/ 1649 h 2992"/>
                <a:gd name="T86" fmla="*/ 3 w 2931"/>
                <a:gd name="T87" fmla="*/ 1428 h 2992"/>
                <a:gd name="T88" fmla="*/ 33 w 2931"/>
                <a:gd name="T89" fmla="*/ 1218 h 2992"/>
                <a:gd name="T90" fmla="*/ 89 w 2931"/>
                <a:gd name="T91" fmla="*/ 1016 h 2992"/>
                <a:gd name="T92" fmla="*/ 173 w 2931"/>
                <a:gd name="T93" fmla="*/ 828 h 2992"/>
                <a:gd name="T94" fmla="*/ 279 w 2931"/>
                <a:gd name="T95" fmla="*/ 653 h 2992"/>
                <a:gd name="T96" fmla="*/ 406 w 2931"/>
                <a:gd name="T97" fmla="*/ 494 h 2992"/>
                <a:gd name="T98" fmla="*/ 553 w 2931"/>
                <a:gd name="T99" fmla="*/ 354 h 2992"/>
                <a:gd name="T100" fmla="*/ 716 w 2931"/>
                <a:gd name="T101" fmla="*/ 233 h 2992"/>
                <a:gd name="T102" fmla="*/ 897 w 2931"/>
                <a:gd name="T103" fmla="*/ 135 h 2992"/>
                <a:gd name="T104" fmla="*/ 1090 w 2931"/>
                <a:gd name="T105" fmla="*/ 61 h 2992"/>
                <a:gd name="T106" fmla="*/ 1295 w 2931"/>
                <a:gd name="T107" fmla="*/ 14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31" h="2992">
                  <a:moveTo>
                    <a:pt x="1401" y="0"/>
                  </a:moveTo>
                  <a:lnTo>
                    <a:pt x="1428" y="0"/>
                  </a:lnTo>
                  <a:lnTo>
                    <a:pt x="1454" y="7"/>
                  </a:lnTo>
                  <a:lnTo>
                    <a:pt x="1479" y="18"/>
                  </a:lnTo>
                  <a:lnTo>
                    <a:pt x="1502" y="34"/>
                  </a:lnTo>
                  <a:lnTo>
                    <a:pt x="1519" y="54"/>
                  </a:lnTo>
                  <a:lnTo>
                    <a:pt x="1533" y="78"/>
                  </a:lnTo>
                  <a:lnTo>
                    <a:pt x="1542" y="104"/>
                  </a:lnTo>
                  <a:lnTo>
                    <a:pt x="1544" y="130"/>
                  </a:lnTo>
                  <a:lnTo>
                    <a:pt x="1544" y="1407"/>
                  </a:lnTo>
                  <a:lnTo>
                    <a:pt x="1548" y="1437"/>
                  </a:lnTo>
                  <a:lnTo>
                    <a:pt x="1557" y="1464"/>
                  </a:lnTo>
                  <a:lnTo>
                    <a:pt x="1573" y="1488"/>
                  </a:lnTo>
                  <a:lnTo>
                    <a:pt x="1593" y="1508"/>
                  </a:lnTo>
                  <a:lnTo>
                    <a:pt x="1618" y="1524"/>
                  </a:lnTo>
                  <a:lnTo>
                    <a:pt x="1645" y="1534"/>
                  </a:lnTo>
                  <a:lnTo>
                    <a:pt x="1675" y="1536"/>
                  </a:lnTo>
                  <a:lnTo>
                    <a:pt x="2931" y="1536"/>
                  </a:lnTo>
                  <a:lnTo>
                    <a:pt x="2894" y="1564"/>
                  </a:lnTo>
                  <a:lnTo>
                    <a:pt x="2860" y="1596"/>
                  </a:lnTo>
                  <a:lnTo>
                    <a:pt x="2830" y="1634"/>
                  </a:lnTo>
                  <a:lnTo>
                    <a:pt x="2807" y="1673"/>
                  </a:lnTo>
                  <a:lnTo>
                    <a:pt x="2789" y="1718"/>
                  </a:lnTo>
                  <a:lnTo>
                    <a:pt x="2778" y="1766"/>
                  </a:lnTo>
                  <a:lnTo>
                    <a:pt x="2741" y="1753"/>
                  </a:lnTo>
                  <a:lnTo>
                    <a:pt x="2701" y="1746"/>
                  </a:lnTo>
                  <a:lnTo>
                    <a:pt x="2661" y="1743"/>
                  </a:lnTo>
                  <a:lnTo>
                    <a:pt x="2619" y="1746"/>
                  </a:lnTo>
                  <a:lnTo>
                    <a:pt x="2576" y="1754"/>
                  </a:lnTo>
                  <a:lnTo>
                    <a:pt x="2536" y="1768"/>
                  </a:lnTo>
                  <a:lnTo>
                    <a:pt x="2498" y="1787"/>
                  </a:lnTo>
                  <a:lnTo>
                    <a:pt x="2463" y="1811"/>
                  </a:lnTo>
                  <a:lnTo>
                    <a:pt x="2430" y="1839"/>
                  </a:lnTo>
                  <a:lnTo>
                    <a:pt x="2402" y="1870"/>
                  </a:lnTo>
                  <a:lnTo>
                    <a:pt x="2378" y="1906"/>
                  </a:lnTo>
                  <a:lnTo>
                    <a:pt x="2232" y="2159"/>
                  </a:lnTo>
                  <a:lnTo>
                    <a:pt x="2213" y="2197"/>
                  </a:lnTo>
                  <a:lnTo>
                    <a:pt x="2201" y="2235"/>
                  </a:lnTo>
                  <a:lnTo>
                    <a:pt x="2192" y="2275"/>
                  </a:lnTo>
                  <a:lnTo>
                    <a:pt x="2155" y="2254"/>
                  </a:lnTo>
                  <a:lnTo>
                    <a:pt x="2114" y="2238"/>
                  </a:lnTo>
                  <a:lnTo>
                    <a:pt x="2071" y="2228"/>
                  </a:lnTo>
                  <a:lnTo>
                    <a:pt x="2025" y="2224"/>
                  </a:lnTo>
                  <a:lnTo>
                    <a:pt x="1793" y="2224"/>
                  </a:lnTo>
                  <a:lnTo>
                    <a:pt x="1750" y="2228"/>
                  </a:lnTo>
                  <a:lnTo>
                    <a:pt x="1707" y="2237"/>
                  </a:lnTo>
                  <a:lnTo>
                    <a:pt x="1669" y="2252"/>
                  </a:lnTo>
                  <a:lnTo>
                    <a:pt x="1631" y="2271"/>
                  </a:lnTo>
                  <a:lnTo>
                    <a:pt x="1598" y="2296"/>
                  </a:lnTo>
                  <a:lnTo>
                    <a:pt x="1569" y="2325"/>
                  </a:lnTo>
                  <a:lnTo>
                    <a:pt x="1543" y="2357"/>
                  </a:lnTo>
                  <a:lnTo>
                    <a:pt x="1522" y="2394"/>
                  </a:lnTo>
                  <a:lnTo>
                    <a:pt x="1507" y="2432"/>
                  </a:lnTo>
                  <a:lnTo>
                    <a:pt x="1476" y="2427"/>
                  </a:lnTo>
                  <a:lnTo>
                    <a:pt x="1444" y="2426"/>
                  </a:lnTo>
                  <a:lnTo>
                    <a:pt x="1404" y="2428"/>
                  </a:lnTo>
                  <a:lnTo>
                    <a:pt x="1366" y="2436"/>
                  </a:lnTo>
                  <a:lnTo>
                    <a:pt x="1328" y="2448"/>
                  </a:lnTo>
                  <a:lnTo>
                    <a:pt x="1294" y="2466"/>
                  </a:lnTo>
                  <a:lnTo>
                    <a:pt x="1260" y="2488"/>
                  </a:lnTo>
                  <a:lnTo>
                    <a:pt x="1231" y="2513"/>
                  </a:lnTo>
                  <a:lnTo>
                    <a:pt x="1205" y="2543"/>
                  </a:lnTo>
                  <a:lnTo>
                    <a:pt x="1183" y="2577"/>
                  </a:lnTo>
                  <a:lnTo>
                    <a:pt x="1067" y="2777"/>
                  </a:lnTo>
                  <a:lnTo>
                    <a:pt x="1047" y="2818"/>
                  </a:lnTo>
                  <a:lnTo>
                    <a:pt x="1034" y="2862"/>
                  </a:lnTo>
                  <a:lnTo>
                    <a:pt x="1027" y="2906"/>
                  </a:lnTo>
                  <a:lnTo>
                    <a:pt x="1028" y="2949"/>
                  </a:lnTo>
                  <a:lnTo>
                    <a:pt x="1034" y="2992"/>
                  </a:lnTo>
                  <a:lnTo>
                    <a:pt x="935" y="2954"/>
                  </a:lnTo>
                  <a:lnTo>
                    <a:pt x="840" y="2909"/>
                  </a:lnTo>
                  <a:lnTo>
                    <a:pt x="748" y="2858"/>
                  </a:lnTo>
                  <a:lnTo>
                    <a:pt x="660" y="2801"/>
                  </a:lnTo>
                  <a:lnTo>
                    <a:pt x="577" y="2739"/>
                  </a:lnTo>
                  <a:lnTo>
                    <a:pt x="498" y="2671"/>
                  </a:lnTo>
                  <a:lnTo>
                    <a:pt x="424" y="2598"/>
                  </a:lnTo>
                  <a:lnTo>
                    <a:pt x="355" y="2521"/>
                  </a:lnTo>
                  <a:lnTo>
                    <a:pt x="291" y="2438"/>
                  </a:lnTo>
                  <a:lnTo>
                    <a:pt x="233" y="2351"/>
                  </a:lnTo>
                  <a:lnTo>
                    <a:pt x="180" y="2262"/>
                  </a:lnTo>
                  <a:lnTo>
                    <a:pt x="134" y="2167"/>
                  </a:lnTo>
                  <a:lnTo>
                    <a:pt x="94" y="2068"/>
                  </a:lnTo>
                  <a:lnTo>
                    <a:pt x="61" y="1968"/>
                  </a:lnTo>
                  <a:lnTo>
                    <a:pt x="35" y="1864"/>
                  </a:lnTo>
                  <a:lnTo>
                    <a:pt x="16" y="1757"/>
                  </a:lnTo>
                  <a:lnTo>
                    <a:pt x="3" y="1649"/>
                  </a:lnTo>
                  <a:lnTo>
                    <a:pt x="0" y="1536"/>
                  </a:lnTo>
                  <a:lnTo>
                    <a:pt x="3" y="1428"/>
                  </a:lnTo>
                  <a:lnTo>
                    <a:pt x="15" y="1322"/>
                  </a:lnTo>
                  <a:lnTo>
                    <a:pt x="33" y="1218"/>
                  </a:lnTo>
                  <a:lnTo>
                    <a:pt x="58" y="1115"/>
                  </a:lnTo>
                  <a:lnTo>
                    <a:pt x="89" y="1016"/>
                  </a:lnTo>
                  <a:lnTo>
                    <a:pt x="128" y="920"/>
                  </a:lnTo>
                  <a:lnTo>
                    <a:pt x="173" y="828"/>
                  </a:lnTo>
                  <a:lnTo>
                    <a:pt x="223" y="738"/>
                  </a:lnTo>
                  <a:lnTo>
                    <a:pt x="279" y="653"/>
                  </a:lnTo>
                  <a:lnTo>
                    <a:pt x="340" y="571"/>
                  </a:lnTo>
                  <a:lnTo>
                    <a:pt x="406" y="494"/>
                  </a:lnTo>
                  <a:lnTo>
                    <a:pt x="477" y="421"/>
                  </a:lnTo>
                  <a:lnTo>
                    <a:pt x="553" y="354"/>
                  </a:lnTo>
                  <a:lnTo>
                    <a:pt x="633" y="291"/>
                  </a:lnTo>
                  <a:lnTo>
                    <a:pt x="716" y="233"/>
                  </a:lnTo>
                  <a:lnTo>
                    <a:pt x="805" y="182"/>
                  </a:lnTo>
                  <a:lnTo>
                    <a:pt x="897" y="135"/>
                  </a:lnTo>
                  <a:lnTo>
                    <a:pt x="992" y="95"/>
                  </a:lnTo>
                  <a:lnTo>
                    <a:pt x="1090" y="61"/>
                  </a:lnTo>
                  <a:lnTo>
                    <a:pt x="1191" y="34"/>
                  </a:lnTo>
                  <a:lnTo>
                    <a:pt x="1295" y="14"/>
                  </a:lnTo>
                  <a:lnTo>
                    <a:pt x="14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4" name="Freeform 550"/>
            <p:cNvSpPr/>
            <p:nvPr/>
          </p:nvSpPr>
          <p:spPr bwMode="auto">
            <a:xfrm>
              <a:off x="1554" y="1848"/>
              <a:ext cx="769" cy="768"/>
            </a:xfrm>
            <a:custGeom>
              <a:avLst/>
              <a:gdLst>
                <a:gd name="T0" fmla="*/ 143 w 1538"/>
                <a:gd name="T1" fmla="*/ 0 h 1537"/>
                <a:gd name="T2" fmla="*/ 248 w 1538"/>
                <a:gd name="T3" fmla="*/ 13 h 1537"/>
                <a:gd name="T4" fmla="*/ 350 w 1538"/>
                <a:gd name="T5" fmla="*/ 33 h 1537"/>
                <a:gd name="T6" fmla="*/ 449 w 1538"/>
                <a:gd name="T7" fmla="*/ 60 h 1537"/>
                <a:gd name="T8" fmla="*/ 546 w 1538"/>
                <a:gd name="T9" fmla="*/ 93 h 1537"/>
                <a:gd name="T10" fmla="*/ 641 w 1538"/>
                <a:gd name="T11" fmla="*/ 131 h 1537"/>
                <a:gd name="T12" fmla="*/ 730 w 1538"/>
                <a:gd name="T13" fmla="*/ 177 h 1537"/>
                <a:gd name="T14" fmla="*/ 818 w 1538"/>
                <a:gd name="T15" fmla="*/ 227 h 1537"/>
                <a:gd name="T16" fmla="*/ 901 w 1538"/>
                <a:gd name="T17" fmla="*/ 283 h 1537"/>
                <a:gd name="T18" fmla="*/ 981 w 1538"/>
                <a:gd name="T19" fmla="*/ 344 h 1537"/>
                <a:gd name="T20" fmla="*/ 1056 w 1538"/>
                <a:gd name="T21" fmla="*/ 410 h 1537"/>
                <a:gd name="T22" fmla="*/ 1127 w 1538"/>
                <a:gd name="T23" fmla="*/ 481 h 1537"/>
                <a:gd name="T24" fmla="*/ 1193 w 1538"/>
                <a:gd name="T25" fmla="*/ 556 h 1537"/>
                <a:gd name="T26" fmla="*/ 1254 w 1538"/>
                <a:gd name="T27" fmla="*/ 636 h 1537"/>
                <a:gd name="T28" fmla="*/ 1310 w 1538"/>
                <a:gd name="T29" fmla="*/ 719 h 1537"/>
                <a:gd name="T30" fmla="*/ 1361 w 1538"/>
                <a:gd name="T31" fmla="*/ 807 h 1537"/>
                <a:gd name="T32" fmla="*/ 1406 w 1538"/>
                <a:gd name="T33" fmla="*/ 897 h 1537"/>
                <a:gd name="T34" fmla="*/ 1445 w 1538"/>
                <a:gd name="T35" fmla="*/ 991 h 1537"/>
                <a:gd name="T36" fmla="*/ 1478 w 1538"/>
                <a:gd name="T37" fmla="*/ 1088 h 1537"/>
                <a:gd name="T38" fmla="*/ 1505 w 1538"/>
                <a:gd name="T39" fmla="*/ 1188 h 1537"/>
                <a:gd name="T40" fmla="*/ 1524 w 1538"/>
                <a:gd name="T41" fmla="*/ 1289 h 1537"/>
                <a:gd name="T42" fmla="*/ 1538 w 1538"/>
                <a:gd name="T43" fmla="*/ 1393 h 1537"/>
                <a:gd name="T44" fmla="*/ 1537 w 1538"/>
                <a:gd name="T45" fmla="*/ 1421 h 1537"/>
                <a:gd name="T46" fmla="*/ 1532 w 1538"/>
                <a:gd name="T47" fmla="*/ 1447 h 1537"/>
                <a:gd name="T48" fmla="*/ 1521 w 1538"/>
                <a:gd name="T49" fmla="*/ 1472 h 1537"/>
                <a:gd name="T50" fmla="*/ 1505 w 1538"/>
                <a:gd name="T51" fmla="*/ 1494 h 1537"/>
                <a:gd name="T52" fmla="*/ 1483 w 1538"/>
                <a:gd name="T53" fmla="*/ 1512 h 1537"/>
                <a:gd name="T54" fmla="*/ 1461 w 1538"/>
                <a:gd name="T55" fmla="*/ 1525 h 1537"/>
                <a:gd name="T56" fmla="*/ 1435 w 1538"/>
                <a:gd name="T57" fmla="*/ 1534 h 1537"/>
                <a:gd name="T58" fmla="*/ 1407 w 1538"/>
                <a:gd name="T59" fmla="*/ 1537 h 1537"/>
                <a:gd name="T60" fmla="*/ 131 w 1538"/>
                <a:gd name="T61" fmla="*/ 1537 h 1537"/>
                <a:gd name="T62" fmla="*/ 101 w 1538"/>
                <a:gd name="T63" fmla="*/ 1533 h 1537"/>
                <a:gd name="T64" fmla="*/ 74 w 1538"/>
                <a:gd name="T65" fmla="*/ 1523 h 1537"/>
                <a:gd name="T66" fmla="*/ 50 w 1538"/>
                <a:gd name="T67" fmla="*/ 1508 h 1537"/>
                <a:gd name="T68" fmla="*/ 29 w 1538"/>
                <a:gd name="T69" fmla="*/ 1488 h 1537"/>
                <a:gd name="T70" fmla="*/ 14 w 1538"/>
                <a:gd name="T71" fmla="*/ 1463 h 1537"/>
                <a:gd name="T72" fmla="*/ 4 w 1538"/>
                <a:gd name="T73" fmla="*/ 1436 h 1537"/>
                <a:gd name="T74" fmla="*/ 0 w 1538"/>
                <a:gd name="T75" fmla="*/ 1406 h 1537"/>
                <a:gd name="T76" fmla="*/ 0 w 1538"/>
                <a:gd name="T77" fmla="*/ 130 h 1537"/>
                <a:gd name="T78" fmla="*/ 4 w 1538"/>
                <a:gd name="T79" fmla="*/ 103 h 1537"/>
                <a:gd name="T80" fmla="*/ 11 w 1538"/>
                <a:gd name="T81" fmla="*/ 78 h 1537"/>
                <a:gd name="T82" fmla="*/ 25 w 1538"/>
                <a:gd name="T83" fmla="*/ 54 h 1537"/>
                <a:gd name="T84" fmla="*/ 44 w 1538"/>
                <a:gd name="T85" fmla="*/ 34 h 1537"/>
                <a:gd name="T86" fmla="*/ 65 w 1538"/>
                <a:gd name="T87" fmla="*/ 18 h 1537"/>
                <a:gd name="T88" fmla="*/ 90 w 1538"/>
                <a:gd name="T89" fmla="*/ 7 h 1537"/>
                <a:gd name="T90" fmla="*/ 116 w 1538"/>
                <a:gd name="T91" fmla="*/ 0 h 1537"/>
                <a:gd name="T92" fmla="*/ 143 w 1538"/>
                <a:gd name="T93" fmla="*/ 0 h 1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38" h="1537">
                  <a:moveTo>
                    <a:pt x="143" y="0"/>
                  </a:moveTo>
                  <a:lnTo>
                    <a:pt x="248" y="13"/>
                  </a:lnTo>
                  <a:lnTo>
                    <a:pt x="350" y="33"/>
                  </a:lnTo>
                  <a:lnTo>
                    <a:pt x="449" y="60"/>
                  </a:lnTo>
                  <a:lnTo>
                    <a:pt x="546" y="93"/>
                  </a:lnTo>
                  <a:lnTo>
                    <a:pt x="641" y="131"/>
                  </a:lnTo>
                  <a:lnTo>
                    <a:pt x="730" y="177"/>
                  </a:lnTo>
                  <a:lnTo>
                    <a:pt x="818" y="227"/>
                  </a:lnTo>
                  <a:lnTo>
                    <a:pt x="901" y="283"/>
                  </a:lnTo>
                  <a:lnTo>
                    <a:pt x="981" y="344"/>
                  </a:lnTo>
                  <a:lnTo>
                    <a:pt x="1056" y="410"/>
                  </a:lnTo>
                  <a:lnTo>
                    <a:pt x="1127" y="481"/>
                  </a:lnTo>
                  <a:lnTo>
                    <a:pt x="1193" y="556"/>
                  </a:lnTo>
                  <a:lnTo>
                    <a:pt x="1254" y="636"/>
                  </a:lnTo>
                  <a:lnTo>
                    <a:pt x="1310" y="719"/>
                  </a:lnTo>
                  <a:lnTo>
                    <a:pt x="1361" y="807"/>
                  </a:lnTo>
                  <a:lnTo>
                    <a:pt x="1406" y="897"/>
                  </a:lnTo>
                  <a:lnTo>
                    <a:pt x="1445" y="991"/>
                  </a:lnTo>
                  <a:lnTo>
                    <a:pt x="1478" y="1088"/>
                  </a:lnTo>
                  <a:lnTo>
                    <a:pt x="1505" y="1188"/>
                  </a:lnTo>
                  <a:lnTo>
                    <a:pt x="1524" y="1289"/>
                  </a:lnTo>
                  <a:lnTo>
                    <a:pt x="1538" y="1393"/>
                  </a:lnTo>
                  <a:lnTo>
                    <a:pt x="1537" y="1421"/>
                  </a:lnTo>
                  <a:lnTo>
                    <a:pt x="1532" y="1447"/>
                  </a:lnTo>
                  <a:lnTo>
                    <a:pt x="1521" y="1472"/>
                  </a:lnTo>
                  <a:lnTo>
                    <a:pt x="1505" y="1494"/>
                  </a:lnTo>
                  <a:lnTo>
                    <a:pt x="1483" y="1512"/>
                  </a:lnTo>
                  <a:lnTo>
                    <a:pt x="1461" y="1525"/>
                  </a:lnTo>
                  <a:lnTo>
                    <a:pt x="1435" y="1534"/>
                  </a:lnTo>
                  <a:lnTo>
                    <a:pt x="1407" y="1537"/>
                  </a:lnTo>
                  <a:lnTo>
                    <a:pt x="131" y="1537"/>
                  </a:lnTo>
                  <a:lnTo>
                    <a:pt x="101" y="1533"/>
                  </a:lnTo>
                  <a:lnTo>
                    <a:pt x="74" y="1523"/>
                  </a:lnTo>
                  <a:lnTo>
                    <a:pt x="50" y="1508"/>
                  </a:lnTo>
                  <a:lnTo>
                    <a:pt x="29" y="1488"/>
                  </a:lnTo>
                  <a:lnTo>
                    <a:pt x="14" y="1463"/>
                  </a:lnTo>
                  <a:lnTo>
                    <a:pt x="4" y="1436"/>
                  </a:lnTo>
                  <a:lnTo>
                    <a:pt x="0" y="1406"/>
                  </a:lnTo>
                  <a:lnTo>
                    <a:pt x="0" y="130"/>
                  </a:lnTo>
                  <a:lnTo>
                    <a:pt x="4" y="103"/>
                  </a:lnTo>
                  <a:lnTo>
                    <a:pt x="11" y="78"/>
                  </a:lnTo>
                  <a:lnTo>
                    <a:pt x="25" y="54"/>
                  </a:lnTo>
                  <a:lnTo>
                    <a:pt x="44" y="34"/>
                  </a:lnTo>
                  <a:lnTo>
                    <a:pt x="65" y="18"/>
                  </a:lnTo>
                  <a:lnTo>
                    <a:pt x="90" y="7"/>
                  </a:lnTo>
                  <a:lnTo>
                    <a:pt x="116" y="0"/>
                  </a:lnTo>
                  <a:lnTo>
                    <a:pt x="1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5" name="Freeform 551"/>
            <p:cNvSpPr/>
            <p:nvPr/>
          </p:nvSpPr>
          <p:spPr bwMode="auto">
            <a:xfrm>
              <a:off x="2118" y="3117"/>
              <a:ext cx="307" cy="307"/>
            </a:xfrm>
            <a:custGeom>
              <a:avLst/>
              <a:gdLst>
                <a:gd name="T0" fmla="*/ 307 w 614"/>
                <a:gd name="T1" fmla="*/ 0 h 613"/>
                <a:gd name="T2" fmla="*/ 352 w 614"/>
                <a:gd name="T3" fmla="*/ 4 h 613"/>
                <a:gd name="T4" fmla="*/ 395 w 614"/>
                <a:gd name="T5" fmla="*/ 14 h 613"/>
                <a:gd name="T6" fmla="*/ 435 w 614"/>
                <a:gd name="T7" fmla="*/ 29 h 613"/>
                <a:gd name="T8" fmla="*/ 473 w 614"/>
                <a:gd name="T9" fmla="*/ 50 h 613"/>
                <a:gd name="T10" fmla="*/ 508 w 614"/>
                <a:gd name="T11" fmla="*/ 76 h 613"/>
                <a:gd name="T12" fmla="*/ 538 w 614"/>
                <a:gd name="T13" fmla="*/ 106 h 613"/>
                <a:gd name="T14" fmla="*/ 564 w 614"/>
                <a:gd name="T15" fmla="*/ 141 h 613"/>
                <a:gd name="T16" fmla="*/ 585 w 614"/>
                <a:gd name="T17" fmla="*/ 178 h 613"/>
                <a:gd name="T18" fmla="*/ 600 w 614"/>
                <a:gd name="T19" fmla="*/ 218 h 613"/>
                <a:gd name="T20" fmla="*/ 610 w 614"/>
                <a:gd name="T21" fmla="*/ 262 h 613"/>
                <a:gd name="T22" fmla="*/ 614 w 614"/>
                <a:gd name="T23" fmla="*/ 307 h 613"/>
                <a:gd name="T24" fmla="*/ 610 w 614"/>
                <a:gd name="T25" fmla="*/ 353 h 613"/>
                <a:gd name="T26" fmla="*/ 600 w 614"/>
                <a:gd name="T27" fmla="*/ 395 h 613"/>
                <a:gd name="T28" fmla="*/ 585 w 614"/>
                <a:gd name="T29" fmla="*/ 436 h 613"/>
                <a:gd name="T30" fmla="*/ 564 w 614"/>
                <a:gd name="T31" fmla="*/ 474 h 613"/>
                <a:gd name="T32" fmla="*/ 538 w 614"/>
                <a:gd name="T33" fmla="*/ 509 h 613"/>
                <a:gd name="T34" fmla="*/ 508 w 614"/>
                <a:gd name="T35" fmla="*/ 538 h 613"/>
                <a:gd name="T36" fmla="*/ 473 w 614"/>
                <a:gd name="T37" fmla="*/ 565 h 613"/>
                <a:gd name="T38" fmla="*/ 435 w 614"/>
                <a:gd name="T39" fmla="*/ 585 h 613"/>
                <a:gd name="T40" fmla="*/ 395 w 614"/>
                <a:gd name="T41" fmla="*/ 601 h 613"/>
                <a:gd name="T42" fmla="*/ 352 w 614"/>
                <a:gd name="T43" fmla="*/ 611 h 613"/>
                <a:gd name="T44" fmla="*/ 307 w 614"/>
                <a:gd name="T45" fmla="*/ 613 h 613"/>
                <a:gd name="T46" fmla="*/ 261 w 614"/>
                <a:gd name="T47" fmla="*/ 611 h 613"/>
                <a:gd name="T48" fmla="*/ 218 w 614"/>
                <a:gd name="T49" fmla="*/ 601 h 613"/>
                <a:gd name="T50" fmla="*/ 177 w 614"/>
                <a:gd name="T51" fmla="*/ 585 h 613"/>
                <a:gd name="T52" fmla="*/ 140 w 614"/>
                <a:gd name="T53" fmla="*/ 565 h 613"/>
                <a:gd name="T54" fmla="*/ 105 w 614"/>
                <a:gd name="T55" fmla="*/ 538 h 613"/>
                <a:gd name="T56" fmla="*/ 75 w 614"/>
                <a:gd name="T57" fmla="*/ 509 h 613"/>
                <a:gd name="T58" fmla="*/ 49 w 614"/>
                <a:gd name="T59" fmla="*/ 474 h 613"/>
                <a:gd name="T60" fmla="*/ 28 w 614"/>
                <a:gd name="T61" fmla="*/ 436 h 613"/>
                <a:gd name="T62" fmla="*/ 13 w 614"/>
                <a:gd name="T63" fmla="*/ 395 h 613"/>
                <a:gd name="T64" fmla="*/ 3 w 614"/>
                <a:gd name="T65" fmla="*/ 353 h 613"/>
                <a:gd name="T66" fmla="*/ 0 w 614"/>
                <a:gd name="T67" fmla="*/ 307 h 613"/>
                <a:gd name="T68" fmla="*/ 3 w 614"/>
                <a:gd name="T69" fmla="*/ 262 h 613"/>
                <a:gd name="T70" fmla="*/ 13 w 614"/>
                <a:gd name="T71" fmla="*/ 218 h 613"/>
                <a:gd name="T72" fmla="*/ 28 w 614"/>
                <a:gd name="T73" fmla="*/ 178 h 613"/>
                <a:gd name="T74" fmla="*/ 49 w 614"/>
                <a:gd name="T75" fmla="*/ 141 h 613"/>
                <a:gd name="T76" fmla="*/ 75 w 614"/>
                <a:gd name="T77" fmla="*/ 106 h 613"/>
                <a:gd name="T78" fmla="*/ 105 w 614"/>
                <a:gd name="T79" fmla="*/ 76 h 613"/>
                <a:gd name="T80" fmla="*/ 140 w 614"/>
                <a:gd name="T81" fmla="*/ 50 h 613"/>
                <a:gd name="T82" fmla="*/ 177 w 614"/>
                <a:gd name="T83" fmla="*/ 29 h 613"/>
                <a:gd name="T84" fmla="*/ 218 w 614"/>
                <a:gd name="T85" fmla="*/ 14 h 613"/>
                <a:gd name="T86" fmla="*/ 261 w 614"/>
                <a:gd name="T87" fmla="*/ 4 h 613"/>
                <a:gd name="T88" fmla="*/ 307 w 614"/>
                <a:gd name="T89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14" h="613">
                  <a:moveTo>
                    <a:pt x="307" y="0"/>
                  </a:moveTo>
                  <a:lnTo>
                    <a:pt x="352" y="4"/>
                  </a:lnTo>
                  <a:lnTo>
                    <a:pt x="395" y="14"/>
                  </a:lnTo>
                  <a:lnTo>
                    <a:pt x="435" y="29"/>
                  </a:lnTo>
                  <a:lnTo>
                    <a:pt x="473" y="50"/>
                  </a:lnTo>
                  <a:lnTo>
                    <a:pt x="508" y="76"/>
                  </a:lnTo>
                  <a:lnTo>
                    <a:pt x="538" y="106"/>
                  </a:lnTo>
                  <a:lnTo>
                    <a:pt x="564" y="141"/>
                  </a:lnTo>
                  <a:lnTo>
                    <a:pt x="585" y="178"/>
                  </a:lnTo>
                  <a:lnTo>
                    <a:pt x="600" y="218"/>
                  </a:lnTo>
                  <a:lnTo>
                    <a:pt x="610" y="262"/>
                  </a:lnTo>
                  <a:lnTo>
                    <a:pt x="614" y="307"/>
                  </a:lnTo>
                  <a:lnTo>
                    <a:pt x="610" y="353"/>
                  </a:lnTo>
                  <a:lnTo>
                    <a:pt x="600" y="395"/>
                  </a:lnTo>
                  <a:lnTo>
                    <a:pt x="585" y="436"/>
                  </a:lnTo>
                  <a:lnTo>
                    <a:pt x="564" y="474"/>
                  </a:lnTo>
                  <a:lnTo>
                    <a:pt x="538" y="509"/>
                  </a:lnTo>
                  <a:lnTo>
                    <a:pt x="508" y="538"/>
                  </a:lnTo>
                  <a:lnTo>
                    <a:pt x="473" y="565"/>
                  </a:lnTo>
                  <a:lnTo>
                    <a:pt x="435" y="585"/>
                  </a:lnTo>
                  <a:lnTo>
                    <a:pt x="395" y="601"/>
                  </a:lnTo>
                  <a:lnTo>
                    <a:pt x="352" y="611"/>
                  </a:lnTo>
                  <a:lnTo>
                    <a:pt x="307" y="613"/>
                  </a:lnTo>
                  <a:lnTo>
                    <a:pt x="261" y="611"/>
                  </a:lnTo>
                  <a:lnTo>
                    <a:pt x="218" y="601"/>
                  </a:lnTo>
                  <a:lnTo>
                    <a:pt x="177" y="585"/>
                  </a:lnTo>
                  <a:lnTo>
                    <a:pt x="140" y="565"/>
                  </a:lnTo>
                  <a:lnTo>
                    <a:pt x="105" y="538"/>
                  </a:lnTo>
                  <a:lnTo>
                    <a:pt x="75" y="509"/>
                  </a:lnTo>
                  <a:lnTo>
                    <a:pt x="49" y="474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3" y="353"/>
                  </a:lnTo>
                  <a:lnTo>
                    <a:pt x="0" y="307"/>
                  </a:lnTo>
                  <a:lnTo>
                    <a:pt x="3" y="262"/>
                  </a:lnTo>
                  <a:lnTo>
                    <a:pt x="13" y="218"/>
                  </a:lnTo>
                  <a:lnTo>
                    <a:pt x="28" y="178"/>
                  </a:lnTo>
                  <a:lnTo>
                    <a:pt x="49" y="141"/>
                  </a:lnTo>
                  <a:lnTo>
                    <a:pt x="75" y="106"/>
                  </a:lnTo>
                  <a:lnTo>
                    <a:pt x="105" y="76"/>
                  </a:lnTo>
                  <a:lnTo>
                    <a:pt x="140" y="50"/>
                  </a:lnTo>
                  <a:lnTo>
                    <a:pt x="177" y="29"/>
                  </a:lnTo>
                  <a:lnTo>
                    <a:pt x="218" y="14"/>
                  </a:lnTo>
                  <a:lnTo>
                    <a:pt x="261" y="4"/>
                  </a:lnTo>
                  <a:lnTo>
                    <a:pt x="3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6" name="Freeform 552"/>
            <p:cNvSpPr>
              <a:spLocks noEditPoints="1"/>
            </p:cNvSpPr>
            <p:nvPr/>
          </p:nvSpPr>
          <p:spPr bwMode="auto">
            <a:xfrm>
              <a:off x="1845" y="2830"/>
              <a:ext cx="853" cy="881"/>
            </a:xfrm>
            <a:custGeom>
              <a:avLst/>
              <a:gdLst>
                <a:gd name="T0" fmla="*/ 743 w 1706"/>
                <a:gd name="T1" fmla="*/ 451 h 1763"/>
                <a:gd name="T2" fmla="*/ 599 w 1706"/>
                <a:gd name="T3" fmla="*/ 517 h 1763"/>
                <a:gd name="T4" fmla="*/ 488 w 1706"/>
                <a:gd name="T5" fmla="*/ 628 h 1763"/>
                <a:gd name="T6" fmla="*/ 422 w 1706"/>
                <a:gd name="T7" fmla="*/ 772 h 1763"/>
                <a:gd name="T8" fmla="*/ 412 w 1706"/>
                <a:gd name="T9" fmla="*/ 937 h 1763"/>
                <a:gd name="T10" fmla="*/ 460 w 1706"/>
                <a:gd name="T11" fmla="*/ 1090 h 1763"/>
                <a:gd name="T12" fmla="*/ 558 w 1706"/>
                <a:gd name="T13" fmla="*/ 1213 h 1763"/>
                <a:gd name="T14" fmla="*/ 692 w 1706"/>
                <a:gd name="T15" fmla="*/ 1296 h 1763"/>
                <a:gd name="T16" fmla="*/ 853 w 1706"/>
                <a:gd name="T17" fmla="*/ 1325 h 1763"/>
                <a:gd name="T18" fmla="*/ 1012 w 1706"/>
                <a:gd name="T19" fmla="*/ 1296 h 1763"/>
                <a:gd name="T20" fmla="*/ 1147 w 1706"/>
                <a:gd name="T21" fmla="*/ 1213 h 1763"/>
                <a:gd name="T22" fmla="*/ 1244 w 1706"/>
                <a:gd name="T23" fmla="*/ 1090 h 1763"/>
                <a:gd name="T24" fmla="*/ 1293 w 1706"/>
                <a:gd name="T25" fmla="*/ 937 h 1763"/>
                <a:gd name="T26" fmla="*/ 1283 w 1706"/>
                <a:gd name="T27" fmla="*/ 772 h 1763"/>
                <a:gd name="T28" fmla="*/ 1217 w 1706"/>
                <a:gd name="T29" fmla="*/ 628 h 1763"/>
                <a:gd name="T30" fmla="*/ 1106 w 1706"/>
                <a:gd name="T31" fmla="*/ 517 h 1763"/>
                <a:gd name="T32" fmla="*/ 961 w 1706"/>
                <a:gd name="T33" fmla="*/ 451 h 1763"/>
                <a:gd name="T34" fmla="*/ 706 w 1706"/>
                <a:gd name="T35" fmla="*/ 0 h 1763"/>
                <a:gd name="T36" fmla="*/ 1051 w 1706"/>
                <a:gd name="T37" fmla="*/ 12 h 1763"/>
                <a:gd name="T38" fmla="*/ 1107 w 1706"/>
                <a:gd name="T39" fmla="*/ 67 h 1763"/>
                <a:gd name="T40" fmla="*/ 1120 w 1706"/>
                <a:gd name="T41" fmla="*/ 244 h 1763"/>
                <a:gd name="T42" fmla="*/ 1268 w 1706"/>
                <a:gd name="T43" fmla="*/ 334 h 1763"/>
                <a:gd name="T44" fmla="*/ 1418 w 1706"/>
                <a:gd name="T45" fmla="*/ 255 h 1763"/>
                <a:gd name="T46" fmla="*/ 1486 w 1706"/>
                <a:gd name="T47" fmla="*/ 264 h 1763"/>
                <a:gd name="T48" fmla="*/ 1542 w 1706"/>
                <a:gd name="T49" fmla="*/ 314 h 1763"/>
                <a:gd name="T50" fmla="*/ 1704 w 1706"/>
                <a:gd name="T51" fmla="*/ 612 h 1763"/>
                <a:gd name="T52" fmla="*/ 1693 w 1706"/>
                <a:gd name="T53" fmla="*/ 680 h 1763"/>
                <a:gd name="T54" fmla="*/ 1644 w 1706"/>
                <a:gd name="T55" fmla="*/ 731 h 1763"/>
                <a:gd name="T56" fmla="*/ 1543 w 1706"/>
                <a:gd name="T57" fmla="*/ 881 h 1763"/>
                <a:gd name="T58" fmla="*/ 1644 w 1706"/>
                <a:gd name="T59" fmla="*/ 1030 h 1763"/>
                <a:gd name="T60" fmla="*/ 1697 w 1706"/>
                <a:gd name="T61" fmla="*/ 1091 h 1763"/>
                <a:gd name="T62" fmla="*/ 1701 w 1706"/>
                <a:gd name="T63" fmla="*/ 1170 h 1763"/>
                <a:gd name="T64" fmla="*/ 1529 w 1706"/>
                <a:gd name="T65" fmla="*/ 1468 h 1763"/>
                <a:gd name="T66" fmla="*/ 1470 w 1706"/>
                <a:gd name="T67" fmla="*/ 1505 h 1763"/>
                <a:gd name="T68" fmla="*/ 1398 w 1706"/>
                <a:gd name="T69" fmla="*/ 1501 h 1763"/>
                <a:gd name="T70" fmla="*/ 1222 w 1706"/>
                <a:gd name="T71" fmla="*/ 1463 h 1763"/>
                <a:gd name="T72" fmla="*/ 1120 w 1706"/>
                <a:gd name="T73" fmla="*/ 1642 h 1763"/>
                <a:gd name="T74" fmla="*/ 1092 w 1706"/>
                <a:gd name="T75" fmla="*/ 1718 h 1763"/>
                <a:gd name="T76" fmla="*/ 1026 w 1706"/>
                <a:gd name="T77" fmla="*/ 1759 h 1763"/>
                <a:gd name="T78" fmla="*/ 678 w 1706"/>
                <a:gd name="T79" fmla="*/ 1759 h 1763"/>
                <a:gd name="T80" fmla="*/ 612 w 1706"/>
                <a:gd name="T81" fmla="*/ 1718 h 1763"/>
                <a:gd name="T82" fmla="*/ 586 w 1706"/>
                <a:gd name="T83" fmla="*/ 1642 h 1763"/>
                <a:gd name="T84" fmla="*/ 484 w 1706"/>
                <a:gd name="T85" fmla="*/ 1463 h 1763"/>
                <a:gd name="T86" fmla="*/ 338 w 1706"/>
                <a:gd name="T87" fmla="*/ 1455 h 1763"/>
                <a:gd name="T88" fmla="*/ 361 w 1706"/>
                <a:gd name="T89" fmla="*/ 1377 h 1763"/>
                <a:gd name="T90" fmla="*/ 396 w 1706"/>
                <a:gd name="T91" fmla="*/ 1263 h 1763"/>
                <a:gd name="T92" fmla="*/ 378 w 1706"/>
                <a:gd name="T93" fmla="*/ 1125 h 1763"/>
                <a:gd name="T94" fmla="*/ 221 w 1706"/>
                <a:gd name="T95" fmla="*/ 851 h 1763"/>
                <a:gd name="T96" fmla="*/ 170 w 1706"/>
                <a:gd name="T97" fmla="*/ 795 h 1763"/>
                <a:gd name="T98" fmla="*/ 60 w 1706"/>
                <a:gd name="T99" fmla="*/ 731 h 1763"/>
                <a:gd name="T100" fmla="*/ 8 w 1706"/>
                <a:gd name="T101" fmla="*/ 671 h 1763"/>
                <a:gd name="T102" fmla="*/ 4 w 1706"/>
                <a:gd name="T103" fmla="*/ 593 h 1763"/>
                <a:gd name="T104" fmla="*/ 176 w 1706"/>
                <a:gd name="T105" fmla="*/ 295 h 1763"/>
                <a:gd name="T106" fmla="*/ 235 w 1706"/>
                <a:gd name="T107" fmla="*/ 258 h 1763"/>
                <a:gd name="T108" fmla="*/ 307 w 1706"/>
                <a:gd name="T109" fmla="*/ 262 h 1763"/>
                <a:gd name="T110" fmla="*/ 484 w 1706"/>
                <a:gd name="T111" fmla="*/ 300 h 1763"/>
                <a:gd name="T112" fmla="*/ 586 w 1706"/>
                <a:gd name="T113" fmla="*/ 121 h 1763"/>
                <a:gd name="T114" fmla="*/ 612 w 1706"/>
                <a:gd name="T115" fmla="*/ 45 h 1763"/>
                <a:gd name="T116" fmla="*/ 678 w 1706"/>
                <a:gd name="T117" fmla="*/ 4 h 1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06" h="1763">
                  <a:moveTo>
                    <a:pt x="853" y="437"/>
                  </a:moveTo>
                  <a:lnTo>
                    <a:pt x="797" y="441"/>
                  </a:lnTo>
                  <a:lnTo>
                    <a:pt x="743" y="451"/>
                  </a:lnTo>
                  <a:lnTo>
                    <a:pt x="692" y="467"/>
                  </a:lnTo>
                  <a:lnTo>
                    <a:pt x="644" y="490"/>
                  </a:lnTo>
                  <a:lnTo>
                    <a:pt x="599" y="517"/>
                  </a:lnTo>
                  <a:lnTo>
                    <a:pt x="558" y="549"/>
                  </a:lnTo>
                  <a:lnTo>
                    <a:pt x="520" y="587"/>
                  </a:lnTo>
                  <a:lnTo>
                    <a:pt x="488" y="628"/>
                  </a:lnTo>
                  <a:lnTo>
                    <a:pt x="460" y="673"/>
                  </a:lnTo>
                  <a:lnTo>
                    <a:pt x="438" y="721"/>
                  </a:lnTo>
                  <a:lnTo>
                    <a:pt x="422" y="772"/>
                  </a:lnTo>
                  <a:lnTo>
                    <a:pt x="412" y="826"/>
                  </a:lnTo>
                  <a:lnTo>
                    <a:pt x="408" y="881"/>
                  </a:lnTo>
                  <a:lnTo>
                    <a:pt x="412" y="937"/>
                  </a:lnTo>
                  <a:lnTo>
                    <a:pt x="422" y="990"/>
                  </a:lnTo>
                  <a:lnTo>
                    <a:pt x="438" y="1041"/>
                  </a:lnTo>
                  <a:lnTo>
                    <a:pt x="460" y="1090"/>
                  </a:lnTo>
                  <a:lnTo>
                    <a:pt x="488" y="1135"/>
                  </a:lnTo>
                  <a:lnTo>
                    <a:pt x="520" y="1176"/>
                  </a:lnTo>
                  <a:lnTo>
                    <a:pt x="558" y="1213"/>
                  </a:lnTo>
                  <a:lnTo>
                    <a:pt x="599" y="1246"/>
                  </a:lnTo>
                  <a:lnTo>
                    <a:pt x="644" y="1273"/>
                  </a:lnTo>
                  <a:lnTo>
                    <a:pt x="692" y="1296"/>
                  </a:lnTo>
                  <a:lnTo>
                    <a:pt x="743" y="1312"/>
                  </a:lnTo>
                  <a:lnTo>
                    <a:pt x="797" y="1322"/>
                  </a:lnTo>
                  <a:lnTo>
                    <a:pt x="853" y="1325"/>
                  </a:lnTo>
                  <a:lnTo>
                    <a:pt x="908" y="1322"/>
                  </a:lnTo>
                  <a:lnTo>
                    <a:pt x="961" y="1312"/>
                  </a:lnTo>
                  <a:lnTo>
                    <a:pt x="1012" y="1296"/>
                  </a:lnTo>
                  <a:lnTo>
                    <a:pt x="1061" y="1273"/>
                  </a:lnTo>
                  <a:lnTo>
                    <a:pt x="1106" y="1246"/>
                  </a:lnTo>
                  <a:lnTo>
                    <a:pt x="1147" y="1213"/>
                  </a:lnTo>
                  <a:lnTo>
                    <a:pt x="1184" y="1176"/>
                  </a:lnTo>
                  <a:lnTo>
                    <a:pt x="1217" y="1135"/>
                  </a:lnTo>
                  <a:lnTo>
                    <a:pt x="1244" y="1090"/>
                  </a:lnTo>
                  <a:lnTo>
                    <a:pt x="1267" y="1041"/>
                  </a:lnTo>
                  <a:lnTo>
                    <a:pt x="1283" y="990"/>
                  </a:lnTo>
                  <a:lnTo>
                    <a:pt x="1293" y="937"/>
                  </a:lnTo>
                  <a:lnTo>
                    <a:pt x="1297" y="881"/>
                  </a:lnTo>
                  <a:lnTo>
                    <a:pt x="1293" y="826"/>
                  </a:lnTo>
                  <a:lnTo>
                    <a:pt x="1283" y="772"/>
                  </a:lnTo>
                  <a:lnTo>
                    <a:pt x="1267" y="721"/>
                  </a:lnTo>
                  <a:lnTo>
                    <a:pt x="1244" y="673"/>
                  </a:lnTo>
                  <a:lnTo>
                    <a:pt x="1217" y="628"/>
                  </a:lnTo>
                  <a:lnTo>
                    <a:pt x="1184" y="587"/>
                  </a:lnTo>
                  <a:lnTo>
                    <a:pt x="1147" y="549"/>
                  </a:lnTo>
                  <a:lnTo>
                    <a:pt x="1106" y="517"/>
                  </a:lnTo>
                  <a:lnTo>
                    <a:pt x="1061" y="490"/>
                  </a:lnTo>
                  <a:lnTo>
                    <a:pt x="1012" y="467"/>
                  </a:lnTo>
                  <a:lnTo>
                    <a:pt x="961" y="451"/>
                  </a:lnTo>
                  <a:lnTo>
                    <a:pt x="908" y="441"/>
                  </a:lnTo>
                  <a:lnTo>
                    <a:pt x="853" y="437"/>
                  </a:lnTo>
                  <a:close/>
                  <a:moveTo>
                    <a:pt x="706" y="0"/>
                  </a:moveTo>
                  <a:lnTo>
                    <a:pt x="999" y="0"/>
                  </a:lnTo>
                  <a:lnTo>
                    <a:pt x="1026" y="4"/>
                  </a:lnTo>
                  <a:lnTo>
                    <a:pt x="1051" y="12"/>
                  </a:lnTo>
                  <a:lnTo>
                    <a:pt x="1074" y="26"/>
                  </a:lnTo>
                  <a:lnTo>
                    <a:pt x="1092" y="45"/>
                  </a:lnTo>
                  <a:lnTo>
                    <a:pt x="1107" y="67"/>
                  </a:lnTo>
                  <a:lnTo>
                    <a:pt x="1116" y="92"/>
                  </a:lnTo>
                  <a:lnTo>
                    <a:pt x="1120" y="121"/>
                  </a:lnTo>
                  <a:lnTo>
                    <a:pt x="1120" y="244"/>
                  </a:lnTo>
                  <a:lnTo>
                    <a:pt x="1172" y="269"/>
                  </a:lnTo>
                  <a:lnTo>
                    <a:pt x="1221" y="300"/>
                  </a:lnTo>
                  <a:lnTo>
                    <a:pt x="1268" y="334"/>
                  </a:lnTo>
                  <a:lnTo>
                    <a:pt x="1379" y="270"/>
                  </a:lnTo>
                  <a:lnTo>
                    <a:pt x="1398" y="260"/>
                  </a:lnTo>
                  <a:lnTo>
                    <a:pt x="1418" y="255"/>
                  </a:lnTo>
                  <a:lnTo>
                    <a:pt x="1439" y="254"/>
                  </a:lnTo>
                  <a:lnTo>
                    <a:pt x="1464" y="257"/>
                  </a:lnTo>
                  <a:lnTo>
                    <a:pt x="1486" y="264"/>
                  </a:lnTo>
                  <a:lnTo>
                    <a:pt x="1509" y="276"/>
                  </a:lnTo>
                  <a:lnTo>
                    <a:pt x="1527" y="293"/>
                  </a:lnTo>
                  <a:lnTo>
                    <a:pt x="1542" y="314"/>
                  </a:lnTo>
                  <a:lnTo>
                    <a:pt x="1689" y="567"/>
                  </a:lnTo>
                  <a:lnTo>
                    <a:pt x="1699" y="589"/>
                  </a:lnTo>
                  <a:lnTo>
                    <a:pt x="1704" y="612"/>
                  </a:lnTo>
                  <a:lnTo>
                    <a:pt x="1706" y="635"/>
                  </a:lnTo>
                  <a:lnTo>
                    <a:pt x="1701" y="659"/>
                  </a:lnTo>
                  <a:lnTo>
                    <a:pt x="1693" y="680"/>
                  </a:lnTo>
                  <a:lnTo>
                    <a:pt x="1681" y="700"/>
                  </a:lnTo>
                  <a:lnTo>
                    <a:pt x="1664" y="718"/>
                  </a:lnTo>
                  <a:lnTo>
                    <a:pt x="1644" y="731"/>
                  </a:lnTo>
                  <a:lnTo>
                    <a:pt x="1535" y="795"/>
                  </a:lnTo>
                  <a:lnTo>
                    <a:pt x="1540" y="838"/>
                  </a:lnTo>
                  <a:lnTo>
                    <a:pt x="1543" y="881"/>
                  </a:lnTo>
                  <a:lnTo>
                    <a:pt x="1540" y="924"/>
                  </a:lnTo>
                  <a:lnTo>
                    <a:pt x="1535" y="967"/>
                  </a:lnTo>
                  <a:lnTo>
                    <a:pt x="1644" y="1030"/>
                  </a:lnTo>
                  <a:lnTo>
                    <a:pt x="1667" y="1048"/>
                  </a:lnTo>
                  <a:lnTo>
                    <a:pt x="1684" y="1068"/>
                  </a:lnTo>
                  <a:lnTo>
                    <a:pt x="1697" y="1091"/>
                  </a:lnTo>
                  <a:lnTo>
                    <a:pt x="1704" y="1117"/>
                  </a:lnTo>
                  <a:lnTo>
                    <a:pt x="1706" y="1144"/>
                  </a:lnTo>
                  <a:lnTo>
                    <a:pt x="1701" y="1170"/>
                  </a:lnTo>
                  <a:lnTo>
                    <a:pt x="1689" y="1195"/>
                  </a:lnTo>
                  <a:lnTo>
                    <a:pt x="1542" y="1449"/>
                  </a:lnTo>
                  <a:lnTo>
                    <a:pt x="1529" y="1468"/>
                  </a:lnTo>
                  <a:lnTo>
                    <a:pt x="1512" y="1484"/>
                  </a:lnTo>
                  <a:lnTo>
                    <a:pt x="1492" y="1496"/>
                  </a:lnTo>
                  <a:lnTo>
                    <a:pt x="1470" y="1505"/>
                  </a:lnTo>
                  <a:lnTo>
                    <a:pt x="1439" y="1509"/>
                  </a:lnTo>
                  <a:lnTo>
                    <a:pt x="1418" y="1507"/>
                  </a:lnTo>
                  <a:lnTo>
                    <a:pt x="1398" y="1501"/>
                  </a:lnTo>
                  <a:lnTo>
                    <a:pt x="1379" y="1492"/>
                  </a:lnTo>
                  <a:lnTo>
                    <a:pt x="1268" y="1429"/>
                  </a:lnTo>
                  <a:lnTo>
                    <a:pt x="1222" y="1463"/>
                  </a:lnTo>
                  <a:lnTo>
                    <a:pt x="1172" y="1492"/>
                  </a:lnTo>
                  <a:lnTo>
                    <a:pt x="1120" y="1519"/>
                  </a:lnTo>
                  <a:lnTo>
                    <a:pt x="1120" y="1642"/>
                  </a:lnTo>
                  <a:lnTo>
                    <a:pt x="1116" y="1669"/>
                  </a:lnTo>
                  <a:lnTo>
                    <a:pt x="1107" y="1696"/>
                  </a:lnTo>
                  <a:lnTo>
                    <a:pt x="1092" y="1718"/>
                  </a:lnTo>
                  <a:lnTo>
                    <a:pt x="1074" y="1737"/>
                  </a:lnTo>
                  <a:lnTo>
                    <a:pt x="1051" y="1750"/>
                  </a:lnTo>
                  <a:lnTo>
                    <a:pt x="1026" y="1759"/>
                  </a:lnTo>
                  <a:lnTo>
                    <a:pt x="999" y="1763"/>
                  </a:lnTo>
                  <a:lnTo>
                    <a:pt x="706" y="1763"/>
                  </a:lnTo>
                  <a:lnTo>
                    <a:pt x="678" y="1759"/>
                  </a:lnTo>
                  <a:lnTo>
                    <a:pt x="654" y="1750"/>
                  </a:lnTo>
                  <a:lnTo>
                    <a:pt x="631" y="1737"/>
                  </a:lnTo>
                  <a:lnTo>
                    <a:pt x="612" y="1718"/>
                  </a:lnTo>
                  <a:lnTo>
                    <a:pt x="597" y="1696"/>
                  </a:lnTo>
                  <a:lnTo>
                    <a:pt x="589" y="1669"/>
                  </a:lnTo>
                  <a:lnTo>
                    <a:pt x="586" y="1642"/>
                  </a:lnTo>
                  <a:lnTo>
                    <a:pt x="586" y="1519"/>
                  </a:lnTo>
                  <a:lnTo>
                    <a:pt x="533" y="1492"/>
                  </a:lnTo>
                  <a:lnTo>
                    <a:pt x="484" y="1463"/>
                  </a:lnTo>
                  <a:lnTo>
                    <a:pt x="437" y="1429"/>
                  </a:lnTo>
                  <a:lnTo>
                    <a:pt x="352" y="1477"/>
                  </a:lnTo>
                  <a:lnTo>
                    <a:pt x="338" y="1455"/>
                  </a:lnTo>
                  <a:lnTo>
                    <a:pt x="321" y="1434"/>
                  </a:lnTo>
                  <a:lnTo>
                    <a:pt x="343" y="1406"/>
                  </a:lnTo>
                  <a:lnTo>
                    <a:pt x="361" y="1377"/>
                  </a:lnTo>
                  <a:lnTo>
                    <a:pt x="376" y="1345"/>
                  </a:lnTo>
                  <a:lnTo>
                    <a:pt x="387" y="1311"/>
                  </a:lnTo>
                  <a:lnTo>
                    <a:pt x="396" y="1263"/>
                  </a:lnTo>
                  <a:lnTo>
                    <a:pt x="397" y="1217"/>
                  </a:lnTo>
                  <a:lnTo>
                    <a:pt x="392" y="1170"/>
                  </a:lnTo>
                  <a:lnTo>
                    <a:pt x="378" y="1125"/>
                  </a:lnTo>
                  <a:lnTo>
                    <a:pt x="358" y="1083"/>
                  </a:lnTo>
                  <a:lnTo>
                    <a:pt x="241" y="881"/>
                  </a:lnTo>
                  <a:lnTo>
                    <a:pt x="221" y="851"/>
                  </a:lnTo>
                  <a:lnTo>
                    <a:pt x="196" y="825"/>
                  </a:lnTo>
                  <a:lnTo>
                    <a:pt x="170" y="800"/>
                  </a:lnTo>
                  <a:lnTo>
                    <a:pt x="170" y="795"/>
                  </a:lnTo>
                  <a:lnTo>
                    <a:pt x="141" y="779"/>
                  </a:lnTo>
                  <a:lnTo>
                    <a:pt x="118" y="765"/>
                  </a:lnTo>
                  <a:lnTo>
                    <a:pt x="60" y="731"/>
                  </a:lnTo>
                  <a:lnTo>
                    <a:pt x="38" y="715"/>
                  </a:lnTo>
                  <a:lnTo>
                    <a:pt x="20" y="695"/>
                  </a:lnTo>
                  <a:lnTo>
                    <a:pt x="8" y="671"/>
                  </a:lnTo>
                  <a:lnTo>
                    <a:pt x="0" y="645"/>
                  </a:lnTo>
                  <a:lnTo>
                    <a:pt x="0" y="619"/>
                  </a:lnTo>
                  <a:lnTo>
                    <a:pt x="4" y="593"/>
                  </a:lnTo>
                  <a:lnTo>
                    <a:pt x="15" y="567"/>
                  </a:lnTo>
                  <a:lnTo>
                    <a:pt x="162" y="314"/>
                  </a:lnTo>
                  <a:lnTo>
                    <a:pt x="176" y="295"/>
                  </a:lnTo>
                  <a:lnTo>
                    <a:pt x="192" y="279"/>
                  </a:lnTo>
                  <a:lnTo>
                    <a:pt x="212" y="267"/>
                  </a:lnTo>
                  <a:lnTo>
                    <a:pt x="235" y="258"/>
                  </a:lnTo>
                  <a:lnTo>
                    <a:pt x="266" y="254"/>
                  </a:lnTo>
                  <a:lnTo>
                    <a:pt x="287" y="255"/>
                  </a:lnTo>
                  <a:lnTo>
                    <a:pt x="307" y="262"/>
                  </a:lnTo>
                  <a:lnTo>
                    <a:pt x="327" y="270"/>
                  </a:lnTo>
                  <a:lnTo>
                    <a:pt x="437" y="334"/>
                  </a:lnTo>
                  <a:lnTo>
                    <a:pt x="484" y="300"/>
                  </a:lnTo>
                  <a:lnTo>
                    <a:pt x="533" y="269"/>
                  </a:lnTo>
                  <a:lnTo>
                    <a:pt x="586" y="244"/>
                  </a:lnTo>
                  <a:lnTo>
                    <a:pt x="586" y="121"/>
                  </a:lnTo>
                  <a:lnTo>
                    <a:pt x="589" y="92"/>
                  </a:lnTo>
                  <a:lnTo>
                    <a:pt x="597" y="67"/>
                  </a:lnTo>
                  <a:lnTo>
                    <a:pt x="612" y="45"/>
                  </a:lnTo>
                  <a:lnTo>
                    <a:pt x="631" y="26"/>
                  </a:lnTo>
                  <a:lnTo>
                    <a:pt x="654" y="12"/>
                  </a:lnTo>
                  <a:lnTo>
                    <a:pt x="678" y="4"/>
                  </a:lnTo>
                  <a:lnTo>
                    <a:pt x="7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7" name="Freeform 553"/>
            <p:cNvSpPr>
              <a:spLocks noEditPoints="1"/>
            </p:cNvSpPr>
            <p:nvPr/>
          </p:nvSpPr>
          <p:spPr bwMode="auto">
            <a:xfrm>
              <a:off x="1264" y="3197"/>
              <a:ext cx="677" cy="700"/>
            </a:xfrm>
            <a:custGeom>
              <a:avLst/>
              <a:gdLst>
                <a:gd name="T0" fmla="*/ 594 w 1354"/>
                <a:gd name="T1" fmla="*/ 448 h 1399"/>
                <a:gd name="T2" fmla="*/ 492 w 1354"/>
                <a:gd name="T3" fmla="*/ 513 h 1399"/>
                <a:gd name="T4" fmla="*/ 427 w 1354"/>
                <a:gd name="T5" fmla="*/ 615 h 1399"/>
                <a:gd name="T6" fmla="*/ 417 w 1354"/>
                <a:gd name="T7" fmla="*/ 741 h 1399"/>
                <a:gd name="T8" fmla="*/ 464 w 1354"/>
                <a:gd name="T9" fmla="*/ 855 h 1399"/>
                <a:gd name="T10" fmla="*/ 556 w 1354"/>
                <a:gd name="T11" fmla="*/ 933 h 1399"/>
                <a:gd name="T12" fmla="*/ 677 w 1354"/>
                <a:gd name="T13" fmla="*/ 963 h 1399"/>
                <a:gd name="T14" fmla="*/ 798 w 1354"/>
                <a:gd name="T15" fmla="*/ 933 h 1399"/>
                <a:gd name="T16" fmla="*/ 890 w 1354"/>
                <a:gd name="T17" fmla="*/ 855 h 1399"/>
                <a:gd name="T18" fmla="*/ 938 w 1354"/>
                <a:gd name="T19" fmla="*/ 741 h 1399"/>
                <a:gd name="T20" fmla="*/ 928 w 1354"/>
                <a:gd name="T21" fmla="*/ 615 h 1399"/>
                <a:gd name="T22" fmla="*/ 864 w 1354"/>
                <a:gd name="T23" fmla="*/ 513 h 1399"/>
                <a:gd name="T24" fmla="*/ 761 w 1354"/>
                <a:gd name="T25" fmla="*/ 448 h 1399"/>
                <a:gd name="T26" fmla="*/ 561 w 1354"/>
                <a:gd name="T27" fmla="*/ 0 h 1399"/>
                <a:gd name="T28" fmla="*/ 842 w 1354"/>
                <a:gd name="T29" fmla="*/ 12 h 1399"/>
                <a:gd name="T30" fmla="*/ 885 w 1354"/>
                <a:gd name="T31" fmla="*/ 70 h 1399"/>
                <a:gd name="T32" fmla="*/ 930 w 1354"/>
                <a:gd name="T33" fmla="*/ 214 h 1399"/>
                <a:gd name="T34" fmla="*/ 1095 w 1354"/>
                <a:gd name="T35" fmla="*/ 214 h 1399"/>
                <a:gd name="T36" fmla="*/ 1162 w 1354"/>
                <a:gd name="T37" fmla="*/ 203 h 1399"/>
                <a:gd name="T38" fmla="*/ 1213 w 1354"/>
                <a:gd name="T39" fmla="*/ 232 h 1399"/>
                <a:gd name="T40" fmla="*/ 1352 w 1354"/>
                <a:gd name="T41" fmla="*/ 473 h 1399"/>
                <a:gd name="T42" fmla="*/ 1342 w 1354"/>
                <a:gd name="T43" fmla="*/ 546 h 1399"/>
                <a:gd name="T44" fmla="*/ 1218 w 1354"/>
                <a:gd name="T45" fmla="*/ 630 h 1399"/>
                <a:gd name="T46" fmla="*/ 1223 w 1354"/>
                <a:gd name="T47" fmla="*/ 734 h 1399"/>
                <a:gd name="T48" fmla="*/ 1324 w 1354"/>
                <a:gd name="T49" fmla="*/ 831 h 1399"/>
                <a:gd name="T50" fmla="*/ 1353 w 1354"/>
                <a:gd name="T51" fmla="*/ 886 h 1399"/>
                <a:gd name="T52" fmla="*/ 1342 w 1354"/>
                <a:gd name="T53" fmla="*/ 948 h 1399"/>
                <a:gd name="T54" fmla="*/ 1191 w 1354"/>
                <a:gd name="T55" fmla="*/ 1185 h 1399"/>
                <a:gd name="T56" fmla="*/ 1119 w 1354"/>
                <a:gd name="T57" fmla="*/ 1193 h 1399"/>
                <a:gd name="T58" fmla="*/ 970 w 1354"/>
                <a:gd name="T59" fmla="*/ 1161 h 1399"/>
                <a:gd name="T60" fmla="*/ 889 w 1354"/>
                <a:gd name="T61" fmla="*/ 1303 h 1399"/>
                <a:gd name="T62" fmla="*/ 861 w 1354"/>
                <a:gd name="T63" fmla="*/ 1370 h 1399"/>
                <a:gd name="T64" fmla="*/ 793 w 1354"/>
                <a:gd name="T65" fmla="*/ 1399 h 1399"/>
                <a:gd name="T66" fmla="*/ 513 w 1354"/>
                <a:gd name="T67" fmla="*/ 1385 h 1399"/>
                <a:gd name="T68" fmla="*/ 469 w 1354"/>
                <a:gd name="T69" fmla="*/ 1328 h 1399"/>
                <a:gd name="T70" fmla="*/ 424 w 1354"/>
                <a:gd name="T71" fmla="*/ 1185 h 1399"/>
                <a:gd name="T72" fmla="*/ 260 w 1354"/>
                <a:gd name="T73" fmla="*/ 1185 h 1399"/>
                <a:gd name="T74" fmla="*/ 187 w 1354"/>
                <a:gd name="T75" fmla="*/ 1193 h 1399"/>
                <a:gd name="T76" fmla="*/ 129 w 1354"/>
                <a:gd name="T77" fmla="*/ 1150 h 1399"/>
                <a:gd name="T78" fmla="*/ 0 w 1354"/>
                <a:gd name="T79" fmla="*/ 907 h 1399"/>
                <a:gd name="T80" fmla="*/ 17 w 1354"/>
                <a:gd name="T81" fmla="*/ 847 h 1399"/>
                <a:gd name="T82" fmla="*/ 136 w 1354"/>
                <a:gd name="T83" fmla="*/ 767 h 1399"/>
                <a:gd name="T84" fmla="*/ 131 w 1354"/>
                <a:gd name="T85" fmla="*/ 665 h 1399"/>
                <a:gd name="T86" fmla="*/ 30 w 1354"/>
                <a:gd name="T87" fmla="*/ 567 h 1399"/>
                <a:gd name="T88" fmla="*/ 2 w 1354"/>
                <a:gd name="T89" fmla="*/ 512 h 1399"/>
                <a:gd name="T90" fmla="*/ 13 w 1354"/>
                <a:gd name="T91" fmla="*/ 450 h 1399"/>
                <a:gd name="T92" fmla="*/ 164 w 1354"/>
                <a:gd name="T93" fmla="*/ 214 h 1399"/>
                <a:gd name="T94" fmla="*/ 237 w 1354"/>
                <a:gd name="T95" fmla="*/ 204 h 1399"/>
                <a:gd name="T96" fmla="*/ 384 w 1354"/>
                <a:gd name="T97" fmla="*/ 238 h 1399"/>
                <a:gd name="T98" fmla="*/ 465 w 1354"/>
                <a:gd name="T99" fmla="*/ 95 h 1399"/>
                <a:gd name="T100" fmla="*/ 494 w 1354"/>
                <a:gd name="T101" fmla="*/ 27 h 1399"/>
                <a:gd name="T102" fmla="*/ 561 w 1354"/>
                <a:gd name="T103" fmla="*/ 0 h 1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54" h="1399">
                  <a:moveTo>
                    <a:pt x="677" y="436"/>
                  </a:moveTo>
                  <a:lnTo>
                    <a:pt x="635" y="438"/>
                  </a:lnTo>
                  <a:lnTo>
                    <a:pt x="594" y="448"/>
                  </a:lnTo>
                  <a:lnTo>
                    <a:pt x="556" y="465"/>
                  </a:lnTo>
                  <a:lnTo>
                    <a:pt x="521" y="487"/>
                  </a:lnTo>
                  <a:lnTo>
                    <a:pt x="492" y="513"/>
                  </a:lnTo>
                  <a:lnTo>
                    <a:pt x="464" y="543"/>
                  </a:lnTo>
                  <a:lnTo>
                    <a:pt x="443" y="578"/>
                  </a:lnTo>
                  <a:lnTo>
                    <a:pt x="427" y="615"/>
                  </a:lnTo>
                  <a:lnTo>
                    <a:pt x="417" y="657"/>
                  </a:lnTo>
                  <a:lnTo>
                    <a:pt x="414" y="699"/>
                  </a:lnTo>
                  <a:lnTo>
                    <a:pt x="417" y="741"/>
                  </a:lnTo>
                  <a:lnTo>
                    <a:pt x="427" y="782"/>
                  </a:lnTo>
                  <a:lnTo>
                    <a:pt x="443" y="820"/>
                  </a:lnTo>
                  <a:lnTo>
                    <a:pt x="464" y="855"/>
                  </a:lnTo>
                  <a:lnTo>
                    <a:pt x="492" y="886"/>
                  </a:lnTo>
                  <a:lnTo>
                    <a:pt x="521" y="912"/>
                  </a:lnTo>
                  <a:lnTo>
                    <a:pt x="556" y="933"/>
                  </a:lnTo>
                  <a:lnTo>
                    <a:pt x="594" y="949"/>
                  </a:lnTo>
                  <a:lnTo>
                    <a:pt x="635" y="959"/>
                  </a:lnTo>
                  <a:lnTo>
                    <a:pt x="677" y="963"/>
                  </a:lnTo>
                  <a:lnTo>
                    <a:pt x="720" y="959"/>
                  </a:lnTo>
                  <a:lnTo>
                    <a:pt x="761" y="949"/>
                  </a:lnTo>
                  <a:lnTo>
                    <a:pt x="798" y="933"/>
                  </a:lnTo>
                  <a:lnTo>
                    <a:pt x="833" y="912"/>
                  </a:lnTo>
                  <a:lnTo>
                    <a:pt x="864" y="886"/>
                  </a:lnTo>
                  <a:lnTo>
                    <a:pt x="890" y="855"/>
                  </a:lnTo>
                  <a:lnTo>
                    <a:pt x="912" y="820"/>
                  </a:lnTo>
                  <a:lnTo>
                    <a:pt x="928" y="782"/>
                  </a:lnTo>
                  <a:lnTo>
                    <a:pt x="938" y="741"/>
                  </a:lnTo>
                  <a:lnTo>
                    <a:pt x="942" y="699"/>
                  </a:lnTo>
                  <a:lnTo>
                    <a:pt x="938" y="657"/>
                  </a:lnTo>
                  <a:lnTo>
                    <a:pt x="928" y="615"/>
                  </a:lnTo>
                  <a:lnTo>
                    <a:pt x="912" y="578"/>
                  </a:lnTo>
                  <a:lnTo>
                    <a:pt x="890" y="543"/>
                  </a:lnTo>
                  <a:lnTo>
                    <a:pt x="864" y="513"/>
                  </a:lnTo>
                  <a:lnTo>
                    <a:pt x="833" y="487"/>
                  </a:lnTo>
                  <a:lnTo>
                    <a:pt x="798" y="465"/>
                  </a:lnTo>
                  <a:lnTo>
                    <a:pt x="761" y="448"/>
                  </a:lnTo>
                  <a:lnTo>
                    <a:pt x="720" y="438"/>
                  </a:lnTo>
                  <a:lnTo>
                    <a:pt x="677" y="436"/>
                  </a:lnTo>
                  <a:close/>
                  <a:moveTo>
                    <a:pt x="561" y="0"/>
                  </a:moveTo>
                  <a:lnTo>
                    <a:pt x="793" y="0"/>
                  </a:lnTo>
                  <a:lnTo>
                    <a:pt x="818" y="2"/>
                  </a:lnTo>
                  <a:lnTo>
                    <a:pt x="842" y="12"/>
                  </a:lnTo>
                  <a:lnTo>
                    <a:pt x="861" y="27"/>
                  </a:lnTo>
                  <a:lnTo>
                    <a:pt x="875" y="47"/>
                  </a:lnTo>
                  <a:lnTo>
                    <a:pt x="885" y="70"/>
                  </a:lnTo>
                  <a:lnTo>
                    <a:pt x="889" y="95"/>
                  </a:lnTo>
                  <a:lnTo>
                    <a:pt x="889" y="193"/>
                  </a:lnTo>
                  <a:lnTo>
                    <a:pt x="930" y="214"/>
                  </a:lnTo>
                  <a:lnTo>
                    <a:pt x="970" y="238"/>
                  </a:lnTo>
                  <a:lnTo>
                    <a:pt x="1008" y="264"/>
                  </a:lnTo>
                  <a:lnTo>
                    <a:pt x="1095" y="214"/>
                  </a:lnTo>
                  <a:lnTo>
                    <a:pt x="1119" y="204"/>
                  </a:lnTo>
                  <a:lnTo>
                    <a:pt x="1142" y="201"/>
                  </a:lnTo>
                  <a:lnTo>
                    <a:pt x="1162" y="203"/>
                  </a:lnTo>
                  <a:lnTo>
                    <a:pt x="1181" y="209"/>
                  </a:lnTo>
                  <a:lnTo>
                    <a:pt x="1198" y="219"/>
                  </a:lnTo>
                  <a:lnTo>
                    <a:pt x="1213" y="232"/>
                  </a:lnTo>
                  <a:lnTo>
                    <a:pt x="1226" y="249"/>
                  </a:lnTo>
                  <a:lnTo>
                    <a:pt x="1342" y="450"/>
                  </a:lnTo>
                  <a:lnTo>
                    <a:pt x="1352" y="473"/>
                  </a:lnTo>
                  <a:lnTo>
                    <a:pt x="1354" y="497"/>
                  </a:lnTo>
                  <a:lnTo>
                    <a:pt x="1352" y="522"/>
                  </a:lnTo>
                  <a:lnTo>
                    <a:pt x="1342" y="546"/>
                  </a:lnTo>
                  <a:lnTo>
                    <a:pt x="1327" y="566"/>
                  </a:lnTo>
                  <a:lnTo>
                    <a:pt x="1307" y="581"/>
                  </a:lnTo>
                  <a:lnTo>
                    <a:pt x="1218" y="630"/>
                  </a:lnTo>
                  <a:lnTo>
                    <a:pt x="1223" y="665"/>
                  </a:lnTo>
                  <a:lnTo>
                    <a:pt x="1226" y="699"/>
                  </a:lnTo>
                  <a:lnTo>
                    <a:pt x="1223" y="734"/>
                  </a:lnTo>
                  <a:lnTo>
                    <a:pt x="1218" y="767"/>
                  </a:lnTo>
                  <a:lnTo>
                    <a:pt x="1307" y="818"/>
                  </a:lnTo>
                  <a:lnTo>
                    <a:pt x="1324" y="831"/>
                  </a:lnTo>
                  <a:lnTo>
                    <a:pt x="1338" y="847"/>
                  </a:lnTo>
                  <a:lnTo>
                    <a:pt x="1348" y="866"/>
                  </a:lnTo>
                  <a:lnTo>
                    <a:pt x="1353" y="886"/>
                  </a:lnTo>
                  <a:lnTo>
                    <a:pt x="1354" y="907"/>
                  </a:lnTo>
                  <a:lnTo>
                    <a:pt x="1350" y="928"/>
                  </a:lnTo>
                  <a:lnTo>
                    <a:pt x="1342" y="948"/>
                  </a:lnTo>
                  <a:lnTo>
                    <a:pt x="1226" y="1150"/>
                  </a:lnTo>
                  <a:lnTo>
                    <a:pt x="1210" y="1169"/>
                  </a:lnTo>
                  <a:lnTo>
                    <a:pt x="1191" y="1185"/>
                  </a:lnTo>
                  <a:lnTo>
                    <a:pt x="1167" y="1193"/>
                  </a:lnTo>
                  <a:lnTo>
                    <a:pt x="1142" y="1197"/>
                  </a:lnTo>
                  <a:lnTo>
                    <a:pt x="1119" y="1193"/>
                  </a:lnTo>
                  <a:lnTo>
                    <a:pt x="1095" y="1185"/>
                  </a:lnTo>
                  <a:lnTo>
                    <a:pt x="1008" y="1134"/>
                  </a:lnTo>
                  <a:lnTo>
                    <a:pt x="970" y="1161"/>
                  </a:lnTo>
                  <a:lnTo>
                    <a:pt x="930" y="1185"/>
                  </a:lnTo>
                  <a:lnTo>
                    <a:pt x="889" y="1205"/>
                  </a:lnTo>
                  <a:lnTo>
                    <a:pt x="889" y="1303"/>
                  </a:lnTo>
                  <a:lnTo>
                    <a:pt x="885" y="1328"/>
                  </a:lnTo>
                  <a:lnTo>
                    <a:pt x="875" y="1352"/>
                  </a:lnTo>
                  <a:lnTo>
                    <a:pt x="861" y="1370"/>
                  </a:lnTo>
                  <a:lnTo>
                    <a:pt x="842" y="1385"/>
                  </a:lnTo>
                  <a:lnTo>
                    <a:pt x="818" y="1395"/>
                  </a:lnTo>
                  <a:lnTo>
                    <a:pt x="793" y="1399"/>
                  </a:lnTo>
                  <a:lnTo>
                    <a:pt x="561" y="1399"/>
                  </a:lnTo>
                  <a:lnTo>
                    <a:pt x="535" y="1395"/>
                  </a:lnTo>
                  <a:lnTo>
                    <a:pt x="513" y="1385"/>
                  </a:lnTo>
                  <a:lnTo>
                    <a:pt x="494" y="1370"/>
                  </a:lnTo>
                  <a:lnTo>
                    <a:pt x="479" y="1352"/>
                  </a:lnTo>
                  <a:lnTo>
                    <a:pt x="469" y="1328"/>
                  </a:lnTo>
                  <a:lnTo>
                    <a:pt x="465" y="1303"/>
                  </a:lnTo>
                  <a:lnTo>
                    <a:pt x="465" y="1205"/>
                  </a:lnTo>
                  <a:lnTo>
                    <a:pt x="424" y="1185"/>
                  </a:lnTo>
                  <a:lnTo>
                    <a:pt x="384" y="1161"/>
                  </a:lnTo>
                  <a:lnTo>
                    <a:pt x="347" y="1134"/>
                  </a:lnTo>
                  <a:lnTo>
                    <a:pt x="260" y="1185"/>
                  </a:lnTo>
                  <a:lnTo>
                    <a:pt x="237" y="1193"/>
                  </a:lnTo>
                  <a:lnTo>
                    <a:pt x="212" y="1197"/>
                  </a:lnTo>
                  <a:lnTo>
                    <a:pt x="187" y="1193"/>
                  </a:lnTo>
                  <a:lnTo>
                    <a:pt x="164" y="1185"/>
                  </a:lnTo>
                  <a:lnTo>
                    <a:pt x="145" y="1169"/>
                  </a:lnTo>
                  <a:lnTo>
                    <a:pt x="129" y="1150"/>
                  </a:lnTo>
                  <a:lnTo>
                    <a:pt x="13" y="948"/>
                  </a:lnTo>
                  <a:lnTo>
                    <a:pt x="4" y="928"/>
                  </a:lnTo>
                  <a:lnTo>
                    <a:pt x="0" y="907"/>
                  </a:lnTo>
                  <a:lnTo>
                    <a:pt x="2" y="886"/>
                  </a:lnTo>
                  <a:lnTo>
                    <a:pt x="7" y="866"/>
                  </a:lnTo>
                  <a:lnTo>
                    <a:pt x="17" y="847"/>
                  </a:lnTo>
                  <a:lnTo>
                    <a:pt x="30" y="831"/>
                  </a:lnTo>
                  <a:lnTo>
                    <a:pt x="48" y="817"/>
                  </a:lnTo>
                  <a:lnTo>
                    <a:pt x="136" y="767"/>
                  </a:lnTo>
                  <a:lnTo>
                    <a:pt x="131" y="734"/>
                  </a:lnTo>
                  <a:lnTo>
                    <a:pt x="129" y="699"/>
                  </a:lnTo>
                  <a:lnTo>
                    <a:pt x="131" y="665"/>
                  </a:lnTo>
                  <a:lnTo>
                    <a:pt x="136" y="630"/>
                  </a:lnTo>
                  <a:lnTo>
                    <a:pt x="48" y="581"/>
                  </a:lnTo>
                  <a:lnTo>
                    <a:pt x="30" y="567"/>
                  </a:lnTo>
                  <a:lnTo>
                    <a:pt x="17" y="551"/>
                  </a:lnTo>
                  <a:lnTo>
                    <a:pt x="7" y="532"/>
                  </a:lnTo>
                  <a:lnTo>
                    <a:pt x="2" y="512"/>
                  </a:lnTo>
                  <a:lnTo>
                    <a:pt x="0" y="491"/>
                  </a:lnTo>
                  <a:lnTo>
                    <a:pt x="4" y="470"/>
                  </a:lnTo>
                  <a:lnTo>
                    <a:pt x="13" y="450"/>
                  </a:lnTo>
                  <a:lnTo>
                    <a:pt x="129" y="249"/>
                  </a:lnTo>
                  <a:lnTo>
                    <a:pt x="145" y="229"/>
                  </a:lnTo>
                  <a:lnTo>
                    <a:pt x="164" y="214"/>
                  </a:lnTo>
                  <a:lnTo>
                    <a:pt x="187" y="204"/>
                  </a:lnTo>
                  <a:lnTo>
                    <a:pt x="212" y="201"/>
                  </a:lnTo>
                  <a:lnTo>
                    <a:pt x="237" y="204"/>
                  </a:lnTo>
                  <a:lnTo>
                    <a:pt x="260" y="214"/>
                  </a:lnTo>
                  <a:lnTo>
                    <a:pt x="347" y="264"/>
                  </a:lnTo>
                  <a:lnTo>
                    <a:pt x="384" y="238"/>
                  </a:lnTo>
                  <a:lnTo>
                    <a:pt x="424" y="214"/>
                  </a:lnTo>
                  <a:lnTo>
                    <a:pt x="465" y="193"/>
                  </a:lnTo>
                  <a:lnTo>
                    <a:pt x="465" y="95"/>
                  </a:lnTo>
                  <a:lnTo>
                    <a:pt x="469" y="70"/>
                  </a:lnTo>
                  <a:lnTo>
                    <a:pt x="479" y="47"/>
                  </a:lnTo>
                  <a:lnTo>
                    <a:pt x="494" y="27"/>
                  </a:lnTo>
                  <a:lnTo>
                    <a:pt x="513" y="12"/>
                  </a:lnTo>
                  <a:lnTo>
                    <a:pt x="535" y="2"/>
                  </a:lnTo>
                  <a:lnTo>
                    <a:pt x="5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sp>
        <p:nvSpPr>
          <p:cNvPr id="18" name="Freeform 866"/>
          <p:cNvSpPr>
            <a:spLocks noEditPoints="1"/>
          </p:cNvSpPr>
          <p:nvPr/>
        </p:nvSpPr>
        <p:spPr bwMode="auto">
          <a:xfrm>
            <a:off x="2188931" y="3252770"/>
            <a:ext cx="432310" cy="431963"/>
          </a:xfrm>
          <a:custGeom>
            <a:avLst/>
            <a:gdLst>
              <a:gd name="T0" fmla="*/ 2396 w 3738"/>
              <a:gd name="T1" fmla="*/ 982 h 3735"/>
              <a:gd name="T2" fmla="*/ 957 w 3738"/>
              <a:gd name="T3" fmla="*/ 2421 h 3735"/>
              <a:gd name="T4" fmla="*/ 864 w 3738"/>
              <a:gd name="T5" fmla="*/ 2791 h 3735"/>
              <a:gd name="T6" fmla="*/ 872 w 3738"/>
              <a:gd name="T7" fmla="*/ 2842 h 3735"/>
              <a:gd name="T8" fmla="*/ 914 w 3738"/>
              <a:gd name="T9" fmla="*/ 2874 h 3735"/>
              <a:gd name="T10" fmla="*/ 948 w 3738"/>
              <a:gd name="T11" fmla="*/ 2875 h 3735"/>
              <a:gd name="T12" fmla="*/ 1317 w 3738"/>
              <a:gd name="T13" fmla="*/ 2782 h 3735"/>
              <a:gd name="T14" fmla="*/ 1419 w 3738"/>
              <a:gd name="T15" fmla="*/ 2681 h 3735"/>
              <a:gd name="T16" fmla="*/ 1556 w 3738"/>
              <a:gd name="T17" fmla="*/ 2544 h 3735"/>
              <a:gd name="T18" fmla="*/ 2219 w 3738"/>
              <a:gd name="T19" fmla="*/ 1160 h 3735"/>
              <a:gd name="T20" fmla="*/ 2767 w 3738"/>
              <a:gd name="T21" fmla="*/ 1330 h 3735"/>
              <a:gd name="T22" fmla="*/ 2767 w 3738"/>
              <a:gd name="T23" fmla="*/ 1282 h 3735"/>
              <a:gd name="T24" fmla="*/ 2458 w 3738"/>
              <a:gd name="T25" fmla="*/ 973 h 3735"/>
              <a:gd name="T26" fmla="*/ 1868 w 3738"/>
              <a:gd name="T27" fmla="*/ 0 h 3735"/>
              <a:gd name="T28" fmla="*/ 2205 w 3738"/>
              <a:gd name="T29" fmla="*/ 31 h 3735"/>
              <a:gd name="T30" fmla="*/ 2521 w 3738"/>
              <a:gd name="T31" fmla="*/ 117 h 3735"/>
              <a:gd name="T32" fmla="*/ 2813 w 3738"/>
              <a:gd name="T33" fmla="*/ 255 h 3735"/>
              <a:gd name="T34" fmla="*/ 3073 w 3738"/>
              <a:gd name="T35" fmla="*/ 439 h 3735"/>
              <a:gd name="T36" fmla="*/ 3299 w 3738"/>
              <a:gd name="T37" fmla="*/ 664 h 3735"/>
              <a:gd name="T38" fmla="*/ 3483 w 3738"/>
              <a:gd name="T39" fmla="*/ 925 h 3735"/>
              <a:gd name="T40" fmla="*/ 3621 w 3738"/>
              <a:gd name="T41" fmla="*/ 1216 h 3735"/>
              <a:gd name="T42" fmla="*/ 3707 w 3738"/>
              <a:gd name="T43" fmla="*/ 1531 h 3735"/>
              <a:gd name="T44" fmla="*/ 3738 w 3738"/>
              <a:gd name="T45" fmla="*/ 1866 h 3735"/>
              <a:gd name="T46" fmla="*/ 3707 w 3738"/>
              <a:gd name="T47" fmla="*/ 2204 h 3735"/>
              <a:gd name="T48" fmla="*/ 3621 w 3738"/>
              <a:gd name="T49" fmla="*/ 2519 h 3735"/>
              <a:gd name="T50" fmla="*/ 3483 w 3738"/>
              <a:gd name="T51" fmla="*/ 2810 h 3735"/>
              <a:gd name="T52" fmla="*/ 3299 w 3738"/>
              <a:gd name="T53" fmla="*/ 3071 h 3735"/>
              <a:gd name="T54" fmla="*/ 3073 w 3738"/>
              <a:gd name="T55" fmla="*/ 3296 h 3735"/>
              <a:gd name="T56" fmla="*/ 2813 w 3738"/>
              <a:gd name="T57" fmla="*/ 3480 h 3735"/>
              <a:gd name="T58" fmla="*/ 2521 w 3738"/>
              <a:gd name="T59" fmla="*/ 3618 h 3735"/>
              <a:gd name="T60" fmla="*/ 2205 w 3738"/>
              <a:gd name="T61" fmla="*/ 3704 h 3735"/>
              <a:gd name="T62" fmla="*/ 1868 w 3738"/>
              <a:gd name="T63" fmla="*/ 3735 h 3735"/>
              <a:gd name="T64" fmla="*/ 1533 w 3738"/>
              <a:gd name="T65" fmla="*/ 3704 h 3735"/>
              <a:gd name="T66" fmla="*/ 1217 w 3738"/>
              <a:gd name="T67" fmla="*/ 3618 h 3735"/>
              <a:gd name="T68" fmla="*/ 925 w 3738"/>
              <a:gd name="T69" fmla="*/ 3480 h 3735"/>
              <a:gd name="T70" fmla="*/ 665 w 3738"/>
              <a:gd name="T71" fmla="*/ 3296 h 3735"/>
              <a:gd name="T72" fmla="*/ 439 w 3738"/>
              <a:gd name="T73" fmla="*/ 3071 h 3735"/>
              <a:gd name="T74" fmla="*/ 255 w 3738"/>
              <a:gd name="T75" fmla="*/ 2810 h 3735"/>
              <a:gd name="T76" fmla="*/ 117 w 3738"/>
              <a:gd name="T77" fmla="*/ 2519 h 3735"/>
              <a:gd name="T78" fmla="*/ 31 w 3738"/>
              <a:gd name="T79" fmla="*/ 2204 h 3735"/>
              <a:gd name="T80" fmla="*/ 0 w 3738"/>
              <a:gd name="T81" fmla="*/ 1866 h 3735"/>
              <a:gd name="T82" fmla="*/ 31 w 3738"/>
              <a:gd name="T83" fmla="*/ 1531 h 3735"/>
              <a:gd name="T84" fmla="*/ 117 w 3738"/>
              <a:gd name="T85" fmla="*/ 1216 h 3735"/>
              <a:gd name="T86" fmla="*/ 255 w 3738"/>
              <a:gd name="T87" fmla="*/ 925 h 3735"/>
              <a:gd name="T88" fmla="*/ 439 w 3738"/>
              <a:gd name="T89" fmla="*/ 664 h 3735"/>
              <a:gd name="T90" fmla="*/ 665 w 3738"/>
              <a:gd name="T91" fmla="*/ 439 h 3735"/>
              <a:gd name="T92" fmla="*/ 925 w 3738"/>
              <a:gd name="T93" fmla="*/ 255 h 3735"/>
              <a:gd name="T94" fmla="*/ 1217 w 3738"/>
              <a:gd name="T95" fmla="*/ 117 h 3735"/>
              <a:gd name="T96" fmla="*/ 1533 w 3738"/>
              <a:gd name="T97" fmla="*/ 31 h 3735"/>
              <a:gd name="T98" fmla="*/ 1868 w 3738"/>
              <a:gd name="T99" fmla="*/ 0 h 3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38" h="3735">
                <a:moveTo>
                  <a:pt x="2425" y="968"/>
                </a:moveTo>
                <a:lnTo>
                  <a:pt x="2410" y="972"/>
                </a:lnTo>
                <a:lnTo>
                  <a:pt x="2396" y="982"/>
                </a:lnTo>
                <a:lnTo>
                  <a:pt x="970" y="2409"/>
                </a:lnTo>
                <a:lnTo>
                  <a:pt x="972" y="2410"/>
                </a:lnTo>
                <a:lnTo>
                  <a:pt x="957" y="2421"/>
                </a:lnTo>
                <a:lnTo>
                  <a:pt x="946" y="2437"/>
                </a:lnTo>
                <a:lnTo>
                  <a:pt x="939" y="2454"/>
                </a:lnTo>
                <a:lnTo>
                  <a:pt x="864" y="2791"/>
                </a:lnTo>
                <a:lnTo>
                  <a:pt x="862" y="2808"/>
                </a:lnTo>
                <a:lnTo>
                  <a:pt x="865" y="2826"/>
                </a:lnTo>
                <a:lnTo>
                  <a:pt x="872" y="2842"/>
                </a:lnTo>
                <a:lnTo>
                  <a:pt x="884" y="2856"/>
                </a:lnTo>
                <a:lnTo>
                  <a:pt x="898" y="2867"/>
                </a:lnTo>
                <a:lnTo>
                  <a:pt x="914" y="2874"/>
                </a:lnTo>
                <a:lnTo>
                  <a:pt x="932" y="2876"/>
                </a:lnTo>
                <a:lnTo>
                  <a:pt x="940" y="2876"/>
                </a:lnTo>
                <a:lnTo>
                  <a:pt x="948" y="2875"/>
                </a:lnTo>
                <a:lnTo>
                  <a:pt x="1285" y="2799"/>
                </a:lnTo>
                <a:lnTo>
                  <a:pt x="1303" y="2793"/>
                </a:lnTo>
                <a:lnTo>
                  <a:pt x="1317" y="2782"/>
                </a:lnTo>
                <a:lnTo>
                  <a:pt x="1330" y="2767"/>
                </a:lnTo>
                <a:lnTo>
                  <a:pt x="1331" y="2770"/>
                </a:lnTo>
                <a:lnTo>
                  <a:pt x="1419" y="2681"/>
                </a:lnTo>
                <a:lnTo>
                  <a:pt x="1058" y="2320"/>
                </a:lnTo>
                <a:lnTo>
                  <a:pt x="1195" y="2183"/>
                </a:lnTo>
                <a:lnTo>
                  <a:pt x="1556" y="2544"/>
                </a:lnTo>
                <a:lnTo>
                  <a:pt x="2443" y="1658"/>
                </a:lnTo>
                <a:lnTo>
                  <a:pt x="2082" y="1297"/>
                </a:lnTo>
                <a:lnTo>
                  <a:pt x="2219" y="1160"/>
                </a:lnTo>
                <a:lnTo>
                  <a:pt x="2580" y="1521"/>
                </a:lnTo>
                <a:lnTo>
                  <a:pt x="2757" y="1343"/>
                </a:lnTo>
                <a:lnTo>
                  <a:pt x="2767" y="1330"/>
                </a:lnTo>
                <a:lnTo>
                  <a:pt x="2773" y="1314"/>
                </a:lnTo>
                <a:lnTo>
                  <a:pt x="2773" y="1298"/>
                </a:lnTo>
                <a:lnTo>
                  <a:pt x="2767" y="1282"/>
                </a:lnTo>
                <a:lnTo>
                  <a:pt x="2757" y="1269"/>
                </a:lnTo>
                <a:lnTo>
                  <a:pt x="2472" y="982"/>
                </a:lnTo>
                <a:lnTo>
                  <a:pt x="2458" y="973"/>
                </a:lnTo>
                <a:lnTo>
                  <a:pt x="2442" y="968"/>
                </a:lnTo>
                <a:lnTo>
                  <a:pt x="2425" y="968"/>
                </a:lnTo>
                <a:close/>
                <a:moveTo>
                  <a:pt x="1868" y="0"/>
                </a:moveTo>
                <a:lnTo>
                  <a:pt x="1982" y="3"/>
                </a:lnTo>
                <a:lnTo>
                  <a:pt x="2094" y="14"/>
                </a:lnTo>
                <a:lnTo>
                  <a:pt x="2205" y="31"/>
                </a:lnTo>
                <a:lnTo>
                  <a:pt x="2313" y="53"/>
                </a:lnTo>
                <a:lnTo>
                  <a:pt x="2418" y="81"/>
                </a:lnTo>
                <a:lnTo>
                  <a:pt x="2521" y="117"/>
                </a:lnTo>
                <a:lnTo>
                  <a:pt x="2621" y="157"/>
                </a:lnTo>
                <a:lnTo>
                  <a:pt x="2719" y="204"/>
                </a:lnTo>
                <a:lnTo>
                  <a:pt x="2813" y="255"/>
                </a:lnTo>
                <a:lnTo>
                  <a:pt x="2903" y="311"/>
                </a:lnTo>
                <a:lnTo>
                  <a:pt x="2990" y="374"/>
                </a:lnTo>
                <a:lnTo>
                  <a:pt x="3073" y="439"/>
                </a:lnTo>
                <a:lnTo>
                  <a:pt x="3152" y="510"/>
                </a:lnTo>
                <a:lnTo>
                  <a:pt x="3227" y="585"/>
                </a:lnTo>
                <a:lnTo>
                  <a:pt x="3299" y="664"/>
                </a:lnTo>
                <a:lnTo>
                  <a:pt x="3364" y="747"/>
                </a:lnTo>
                <a:lnTo>
                  <a:pt x="3427" y="834"/>
                </a:lnTo>
                <a:lnTo>
                  <a:pt x="3483" y="925"/>
                </a:lnTo>
                <a:lnTo>
                  <a:pt x="3534" y="1019"/>
                </a:lnTo>
                <a:lnTo>
                  <a:pt x="3581" y="1116"/>
                </a:lnTo>
                <a:lnTo>
                  <a:pt x="3621" y="1216"/>
                </a:lnTo>
                <a:lnTo>
                  <a:pt x="3656" y="1319"/>
                </a:lnTo>
                <a:lnTo>
                  <a:pt x="3685" y="1424"/>
                </a:lnTo>
                <a:lnTo>
                  <a:pt x="3707" y="1531"/>
                </a:lnTo>
                <a:lnTo>
                  <a:pt x="3724" y="1642"/>
                </a:lnTo>
                <a:lnTo>
                  <a:pt x="3735" y="1753"/>
                </a:lnTo>
                <a:lnTo>
                  <a:pt x="3738" y="1866"/>
                </a:lnTo>
                <a:lnTo>
                  <a:pt x="3735" y="1981"/>
                </a:lnTo>
                <a:lnTo>
                  <a:pt x="3724" y="2093"/>
                </a:lnTo>
                <a:lnTo>
                  <a:pt x="3707" y="2204"/>
                </a:lnTo>
                <a:lnTo>
                  <a:pt x="3685" y="2311"/>
                </a:lnTo>
                <a:lnTo>
                  <a:pt x="3656" y="2416"/>
                </a:lnTo>
                <a:lnTo>
                  <a:pt x="3621" y="2519"/>
                </a:lnTo>
                <a:lnTo>
                  <a:pt x="3581" y="2619"/>
                </a:lnTo>
                <a:lnTo>
                  <a:pt x="3534" y="2716"/>
                </a:lnTo>
                <a:lnTo>
                  <a:pt x="3483" y="2810"/>
                </a:lnTo>
                <a:lnTo>
                  <a:pt x="3427" y="2901"/>
                </a:lnTo>
                <a:lnTo>
                  <a:pt x="3364" y="2988"/>
                </a:lnTo>
                <a:lnTo>
                  <a:pt x="3299" y="3071"/>
                </a:lnTo>
                <a:lnTo>
                  <a:pt x="3227" y="3150"/>
                </a:lnTo>
                <a:lnTo>
                  <a:pt x="3152" y="3225"/>
                </a:lnTo>
                <a:lnTo>
                  <a:pt x="3073" y="3296"/>
                </a:lnTo>
                <a:lnTo>
                  <a:pt x="2990" y="3362"/>
                </a:lnTo>
                <a:lnTo>
                  <a:pt x="2903" y="3424"/>
                </a:lnTo>
                <a:lnTo>
                  <a:pt x="2813" y="3480"/>
                </a:lnTo>
                <a:lnTo>
                  <a:pt x="2719" y="3531"/>
                </a:lnTo>
                <a:lnTo>
                  <a:pt x="2621" y="3578"/>
                </a:lnTo>
                <a:lnTo>
                  <a:pt x="2521" y="3618"/>
                </a:lnTo>
                <a:lnTo>
                  <a:pt x="2418" y="3654"/>
                </a:lnTo>
                <a:lnTo>
                  <a:pt x="2313" y="3682"/>
                </a:lnTo>
                <a:lnTo>
                  <a:pt x="2205" y="3704"/>
                </a:lnTo>
                <a:lnTo>
                  <a:pt x="2094" y="3721"/>
                </a:lnTo>
                <a:lnTo>
                  <a:pt x="1982" y="3732"/>
                </a:lnTo>
                <a:lnTo>
                  <a:pt x="1868" y="3735"/>
                </a:lnTo>
                <a:lnTo>
                  <a:pt x="1755" y="3732"/>
                </a:lnTo>
                <a:lnTo>
                  <a:pt x="1644" y="3721"/>
                </a:lnTo>
                <a:lnTo>
                  <a:pt x="1533" y="3704"/>
                </a:lnTo>
                <a:lnTo>
                  <a:pt x="1425" y="3682"/>
                </a:lnTo>
                <a:lnTo>
                  <a:pt x="1320" y="3654"/>
                </a:lnTo>
                <a:lnTo>
                  <a:pt x="1217" y="3618"/>
                </a:lnTo>
                <a:lnTo>
                  <a:pt x="1117" y="3578"/>
                </a:lnTo>
                <a:lnTo>
                  <a:pt x="1019" y="3531"/>
                </a:lnTo>
                <a:lnTo>
                  <a:pt x="925" y="3480"/>
                </a:lnTo>
                <a:lnTo>
                  <a:pt x="835" y="3424"/>
                </a:lnTo>
                <a:lnTo>
                  <a:pt x="748" y="3362"/>
                </a:lnTo>
                <a:lnTo>
                  <a:pt x="665" y="3296"/>
                </a:lnTo>
                <a:lnTo>
                  <a:pt x="586" y="3225"/>
                </a:lnTo>
                <a:lnTo>
                  <a:pt x="511" y="3150"/>
                </a:lnTo>
                <a:lnTo>
                  <a:pt x="439" y="3071"/>
                </a:lnTo>
                <a:lnTo>
                  <a:pt x="374" y="2988"/>
                </a:lnTo>
                <a:lnTo>
                  <a:pt x="312" y="2901"/>
                </a:lnTo>
                <a:lnTo>
                  <a:pt x="255" y="2810"/>
                </a:lnTo>
                <a:lnTo>
                  <a:pt x="204" y="2716"/>
                </a:lnTo>
                <a:lnTo>
                  <a:pt x="157" y="2619"/>
                </a:lnTo>
                <a:lnTo>
                  <a:pt x="117" y="2519"/>
                </a:lnTo>
                <a:lnTo>
                  <a:pt x="82" y="2416"/>
                </a:lnTo>
                <a:lnTo>
                  <a:pt x="53" y="2311"/>
                </a:lnTo>
                <a:lnTo>
                  <a:pt x="31" y="2204"/>
                </a:lnTo>
                <a:lnTo>
                  <a:pt x="14" y="2093"/>
                </a:lnTo>
                <a:lnTo>
                  <a:pt x="3" y="1981"/>
                </a:lnTo>
                <a:lnTo>
                  <a:pt x="0" y="1866"/>
                </a:lnTo>
                <a:lnTo>
                  <a:pt x="3" y="1753"/>
                </a:lnTo>
                <a:lnTo>
                  <a:pt x="14" y="1642"/>
                </a:lnTo>
                <a:lnTo>
                  <a:pt x="31" y="1531"/>
                </a:lnTo>
                <a:lnTo>
                  <a:pt x="53" y="1424"/>
                </a:lnTo>
                <a:lnTo>
                  <a:pt x="82" y="1319"/>
                </a:lnTo>
                <a:lnTo>
                  <a:pt x="117" y="1216"/>
                </a:lnTo>
                <a:lnTo>
                  <a:pt x="157" y="1116"/>
                </a:lnTo>
                <a:lnTo>
                  <a:pt x="204" y="1019"/>
                </a:lnTo>
                <a:lnTo>
                  <a:pt x="255" y="925"/>
                </a:lnTo>
                <a:lnTo>
                  <a:pt x="312" y="834"/>
                </a:lnTo>
                <a:lnTo>
                  <a:pt x="374" y="747"/>
                </a:lnTo>
                <a:lnTo>
                  <a:pt x="439" y="664"/>
                </a:lnTo>
                <a:lnTo>
                  <a:pt x="511" y="585"/>
                </a:lnTo>
                <a:lnTo>
                  <a:pt x="586" y="510"/>
                </a:lnTo>
                <a:lnTo>
                  <a:pt x="665" y="439"/>
                </a:lnTo>
                <a:lnTo>
                  <a:pt x="748" y="374"/>
                </a:lnTo>
                <a:lnTo>
                  <a:pt x="835" y="311"/>
                </a:lnTo>
                <a:lnTo>
                  <a:pt x="925" y="255"/>
                </a:lnTo>
                <a:lnTo>
                  <a:pt x="1019" y="204"/>
                </a:lnTo>
                <a:lnTo>
                  <a:pt x="1117" y="157"/>
                </a:lnTo>
                <a:lnTo>
                  <a:pt x="1217" y="117"/>
                </a:lnTo>
                <a:lnTo>
                  <a:pt x="1320" y="81"/>
                </a:lnTo>
                <a:lnTo>
                  <a:pt x="1425" y="53"/>
                </a:lnTo>
                <a:lnTo>
                  <a:pt x="1533" y="31"/>
                </a:lnTo>
                <a:lnTo>
                  <a:pt x="1644" y="14"/>
                </a:lnTo>
                <a:lnTo>
                  <a:pt x="1755" y="3"/>
                </a:lnTo>
                <a:lnTo>
                  <a:pt x="186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34347" y="3176118"/>
            <a:ext cx="317498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 Bold" panose="02020603050405020304" charset="0"/>
                <a:cs typeface="Times New Roman Bold" panose="02020603050405020304" charset="0"/>
                <a:sym typeface="+mn-lt"/>
              </a:rPr>
              <a:t>01.Introduction</a:t>
            </a:r>
            <a:endParaRPr lang="en-US" altLang="zh-CN" sz="2800" b="1" dirty="0">
              <a:latin typeface="Times New Roman Bold" panose="02020603050405020304" charset="0"/>
              <a:cs typeface="Times New Roman Bold" panose="02020603050405020304" charset="0"/>
              <a:sym typeface="+mn-lt"/>
            </a:endParaRPr>
          </a:p>
        </p:txBody>
      </p:sp>
      <p:sp>
        <p:nvSpPr>
          <p:cNvPr id="20" name="Rectangle 813"/>
          <p:cNvSpPr/>
          <p:nvPr/>
        </p:nvSpPr>
        <p:spPr>
          <a:xfrm>
            <a:off x="6459478" y="4397109"/>
            <a:ext cx="732081" cy="732081"/>
          </a:xfrm>
          <a:prstGeom prst="rect">
            <a:avLst/>
          </a:prstGeom>
          <a:solidFill>
            <a:srgbClr val="EC6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1" name="Group 547"/>
          <p:cNvGrpSpPr>
            <a:grpSpLocks noChangeAspect="1"/>
          </p:cNvGrpSpPr>
          <p:nvPr/>
        </p:nvGrpSpPr>
        <p:grpSpPr bwMode="auto">
          <a:xfrm>
            <a:off x="6599591" y="4511580"/>
            <a:ext cx="475243" cy="474779"/>
            <a:chOff x="647" y="1848"/>
            <a:chExt cx="2051" cy="2049"/>
          </a:xfrm>
          <a:solidFill>
            <a:schemeClr val="bg1"/>
          </a:solidFill>
        </p:grpSpPr>
        <p:sp>
          <p:nvSpPr>
            <p:cNvPr id="22" name="Freeform 549"/>
            <p:cNvSpPr/>
            <p:nvPr/>
          </p:nvSpPr>
          <p:spPr bwMode="auto">
            <a:xfrm>
              <a:off x="647" y="1982"/>
              <a:ext cx="1466" cy="1496"/>
            </a:xfrm>
            <a:custGeom>
              <a:avLst/>
              <a:gdLst>
                <a:gd name="T0" fmla="*/ 1428 w 2931"/>
                <a:gd name="T1" fmla="*/ 0 h 2992"/>
                <a:gd name="T2" fmla="*/ 1479 w 2931"/>
                <a:gd name="T3" fmla="*/ 18 h 2992"/>
                <a:gd name="T4" fmla="*/ 1519 w 2931"/>
                <a:gd name="T5" fmla="*/ 54 h 2992"/>
                <a:gd name="T6" fmla="*/ 1542 w 2931"/>
                <a:gd name="T7" fmla="*/ 104 h 2992"/>
                <a:gd name="T8" fmla="*/ 1544 w 2931"/>
                <a:gd name="T9" fmla="*/ 1407 h 2992"/>
                <a:gd name="T10" fmla="*/ 1557 w 2931"/>
                <a:gd name="T11" fmla="*/ 1464 h 2992"/>
                <a:gd name="T12" fmla="*/ 1593 w 2931"/>
                <a:gd name="T13" fmla="*/ 1508 h 2992"/>
                <a:gd name="T14" fmla="*/ 1645 w 2931"/>
                <a:gd name="T15" fmla="*/ 1534 h 2992"/>
                <a:gd name="T16" fmla="*/ 2931 w 2931"/>
                <a:gd name="T17" fmla="*/ 1536 h 2992"/>
                <a:gd name="T18" fmla="*/ 2860 w 2931"/>
                <a:gd name="T19" fmla="*/ 1596 h 2992"/>
                <a:gd name="T20" fmla="*/ 2807 w 2931"/>
                <a:gd name="T21" fmla="*/ 1673 h 2992"/>
                <a:gd name="T22" fmla="*/ 2778 w 2931"/>
                <a:gd name="T23" fmla="*/ 1766 h 2992"/>
                <a:gd name="T24" fmla="*/ 2701 w 2931"/>
                <a:gd name="T25" fmla="*/ 1746 h 2992"/>
                <a:gd name="T26" fmla="*/ 2619 w 2931"/>
                <a:gd name="T27" fmla="*/ 1746 h 2992"/>
                <a:gd name="T28" fmla="*/ 2536 w 2931"/>
                <a:gd name="T29" fmla="*/ 1768 h 2992"/>
                <a:gd name="T30" fmla="*/ 2463 w 2931"/>
                <a:gd name="T31" fmla="*/ 1811 h 2992"/>
                <a:gd name="T32" fmla="*/ 2402 w 2931"/>
                <a:gd name="T33" fmla="*/ 1870 h 2992"/>
                <a:gd name="T34" fmla="*/ 2232 w 2931"/>
                <a:gd name="T35" fmla="*/ 2159 h 2992"/>
                <a:gd name="T36" fmla="*/ 2201 w 2931"/>
                <a:gd name="T37" fmla="*/ 2235 h 2992"/>
                <a:gd name="T38" fmla="*/ 2155 w 2931"/>
                <a:gd name="T39" fmla="*/ 2254 h 2992"/>
                <a:gd name="T40" fmla="*/ 2071 w 2931"/>
                <a:gd name="T41" fmla="*/ 2228 h 2992"/>
                <a:gd name="T42" fmla="*/ 1793 w 2931"/>
                <a:gd name="T43" fmla="*/ 2224 h 2992"/>
                <a:gd name="T44" fmla="*/ 1707 w 2931"/>
                <a:gd name="T45" fmla="*/ 2237 h 2992"/>
                <a:gd name="T46" fmla="*/ 1631 w 2931"/>
                <a:gd name="T47" fmla="*/ 2271 h 2992"/>
                <a:gd name="T48" fmla="*/ 1569 w 2931"/>
                <a:gd name="T49" fmla="*/ 2325 h 2992"/>
                <a:gd name="T50" fmla="*/ 1522 w 2931"/>
                <a:gd name="T51" fmla="*/ 2394 h 2992"/>
                <a:gd name="T52" fmla="*/ 1476 w 2931"/>
                <a:gd name="T53" fmla="*/ 2427 h 2992"/>
                <a:gd name="T54" fmla="*/ 1404 w 2931"/>
                <a:gd name="T55" fmla="*/ 2428 h 2992"/>
                <a:gd name="T56" fmla="*/ 1328 w 2931"/>
                <a:gd name="T57" fmla="*/ 2448 h 2992"/>
                <a:gd name="T58" fmla="*/ 1260 w 2931"/>
                <a:gd name="T59" fmla="*/ 2488 h 2992"/>
                <a:gd name="T60" fmla="*/ 1205 w 2931"/>
                <a:gd name="T61" fmla="*/ 2543 h 2992"/>
                <a:gd name="T62" fmla="*/ 1067 w 2931"/>
                <a:gd name="T63" fmla="*/ 2777 h 2992"/>
                <a:gd name="T64" fmla="*/ 1034 w 2931"/>
                <a:gd name="T65" fmla="*/ 2862 h 2992"/>
                <a:gd name="T66" fmla="*/ 1028 w 2931"/>
                <a:gd name="T67" fmla="*/ 2949 h 2992"/>
                <a:gd name="T68" fmla="*/ 935 w 2931"/>
                <a:gd name="T69" fmla="*/ 2954 h 2992"/>
                <a:gd name="T70" fmla="*/ 748 w 2931"/>
                <a:gd name="T71" fmla="*/ 2858 h 2992"/>
                <a:gd name="T72" fmla="*/ 577 w 2931"/>
                <a:gd name="T73" fmla="*/ 2739 h 2992"/>
                <a:gd name="T74" fmla="*/ 424 w 2931"/>
                <a:gd name="T75" fmla="*/ 2598 h 2992"/>
                <a:gd name="T76" fmla="*/ 291 w 2931"/>
                <a:gd name="T77" fmla="*/ 2438 h 2992"/>
                <a:gd name="T78" fmla="*/ 180 w 2931"/>
                <a:gd name="T79" fmla="*/ 2262 h 2992"/>
                <a:gd name="T80" fmla="*/ 94 w 2931"/>
                <a:gd name="T81" fmla="*/ 2068 h 2992"/>
                <a:gd name="T82" fmla="*/ 35 w 2931"/>
                <a:gd name="T83" fmla="*/ 1864 h 2992"/>
                <a:gd name="T84" fmla="*/ 3 w 2931"/>
                <a:gd name="T85" fmla="*/ 1649 h 2992"/>
                <a:gd name="T86" fmla="*/ 3 w 2931"/>
                <a:gd name="T87" fmla="*/ 1428 h 2992"/>
                <a:gd name="T88" fmla="*/ 33 w 2931"/>
                <a:gd name="T89" fmla="*/ 1218 h 2992"/>
                <a:gd name="T90" fmla="*/ 89 w 2931"/>
                <a:gd name="T91" fmla="*/ 1016 h 2992"/>
                <a:gd name="T92" fmla="*/ 173 w 2931"/>
                <a:gd name="T93" fmla="*/ 828 h 2992"/>
                <a:gd name="T94" fmla="*/ 279 w 2931"/>
                <a:gd name="T95" fmla="*/ 653 h 2992"/>
                <a:gd name="T96" fmla="*/ 406 w 2931"/>
                <a:gd name="T97" fmla="*/ 494 h 2992"/>
                <a:gd name="T98" fmla="*/ 553 w 2931"/>
                <a:gd name="T99" fmla="*/ 354 h 2992"/>
                <a:gd name="T100" fmla="*/ 716 w 2931"/>
                <a:gd name="T101" fmla="*/ 233 h 2992"/>
                <a:gd name="T102" fmla="*/ 897 w 2931"/>
                <a:gd name="T103" fmla="*/ 135 h 2992"/>
                <a:gd name="T104" fmla="*/ 1090 w 2931"/>
                <a:gd name="T105" fmla="*/ 61 h 2992"/>
                <a:gd name="T106" fmla="*/ 1295 w 2931"/>
                <a:gd name="T107" fmla="*/ 14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31" h="2992">
                  <a:moveTo>
                    <a:pt x="1401" y="0"/>
                  </a:moveTo>
                  <a:lnTo>
                    <a:pt x="1428" y="0"/>
                  </a:lnTo>
                  <a:lnTo>
                    <a:pt x="1454" y="7"/>
                  </a:lnTo>
                  <a:lnTo>
                    <a:pt x="1479" y="18"/>
                  </a:lnTo>
                  <a:lnTo>
                    <a:pt x="1502" y="34"/>
                  </a:lnTo>
                  <a:lnTo>
                    <a:pt x="1519" y="54"/>
                  </a:lnTo>
                  <a:lnTo>
                    <a:pt x="1533" y="78"/>
                  </a:lnTo>
                  <a:lnTo>
                    <a:pt x="1542" y="104"/>
                  </a:lnTo>
                  <a:lnTo>
                    <a:pt x="1544" y="130"/>
                  </a:lnTo>
                  <a:lnTo>
                    <a:pt x="1544" y="1407"/>
                  </a:lnTo>
                  <a:lnTo>
                    <a:pt x="1548" y="1437"/>
                  </a:lnTo>
                  <a:lnTo>
                    <a:pt x="1557" y="1464"/>
                  </a:lnTo>
                  <a:lnTo>
                    <a:pt x="1573" y="1488"/>
                  </a:lnTo>
                  <a:lnTo>
                    <a:pt x="1593" y="1508"/>
                  </a:lnTo>
                  <a:lnTo>
                    <a:pt x="1618" y="1524"/>
                  </a:lnTo>
                  <a:lnTo>
                    <a:pt x="1645" y="1534"/>
                  </a:lnTo>
                  <a:lnTo>
                    <a:pt x="1675" y="1536"/>
                  </a:lnTo>
                  <a:lnTo>
                    <a:pt x="2931" y="1536"/>
                  </a:lnTo>
                  <a:lnTo>
                    <a:pt x="2894" y="1564"/>
                  </a:lnTo>
                  <a:lnTo>
                    <a:pt x="2860" y="1596"/>
                  </a:lnTo>
                  <a:lnTo>
                    <a:pt x="2830" y="1634"/>
                  </a:lnTo>
                  <a:lnTo>
                    <a:pt x="2807" y="1673"/>
                  </a:lnTo>
                  <a:lnTo>
                    <a:pt x="2789" y="1718"/>
                  </a:lnTo>
                  <a:lnTo>
                    <a:pt x="2778" y="1766"/>
                  </a:lnTo>
                  <a:lnTo>
                    <a:pt x="2741" y="1753"/>
                  </a:lnTo>
                  <a:lnTo>
                    <a:pt x="2701" y="1746"/>
                  </a:lnTo>
                  <a:lnTo>
                    <a:pt x="2661" y="1743"/>
                  </a:lnTo>
                  <a:lnTo>
                    <a:pt x="2619" y="1746"/>
                  </a:lnTo>
                  <a:lnTo>
                    <a:pt x="2576" y="1754"/>
                  </a:lnTo>
                  <a:lnTo>
                    <a:pt x="2536" y="1768"/>
                  </a:lnTo>
                  <a:lnTo>
                    <a:pt x="2498" y="1787"/>
                  </a:lnTo>
                  <a:lnTo>
                    <a:pt x="2463" y="1811"/>
                  </a:lnTo>
                  <a:lnTo>
                    <a:pt x="2430" y="1839"/>
                  </a:lnTo>
                  <a:lnTo>
                    <a:pt x="2402" y="1870"/>
                  </a:lnTo>
                  <a:lnTo>
                    <a:pt x="2378" y="1906"/>
                  </a:lnTo>
                  <a:lnTo>
                    <a:pt x="2232" y="2159"/>
                  </a:lnTo>
                  <a:lnTo>
                    <a:pt x="2213" y="2197"/>
                  </a:lnTo>
                  <a:lnTo>
                    <a:pt x="2201" y="2235"/>
                  </a:lnTo>
                  <a:lnTo>
                    <a:pt x="2192" y="2275"/>
                  </a:lnTo>
                  <a:lnTo>
                    <a:pt x="2155" y="2254"/>
                  </a:lnTo>
                  <a:lnTo>
                    <a:pt x="2114" y="2238"/>
                  </a:lnTo>
                  <a:lnTo>
                    <a:pt x="2071" y="2228"/>
                  </a:lnTo>
                  <a:lnTo>
                    <a:pt x="2025" y="2224"/>
                  </a:lnTo>
                  <a:lnTo>
                    <a:pt x="1793" y="2224"/>
                  </a:lnTo>
                  <a:lnTo>
                    <a:pt x="1750" y="2228"/>
                  </a:lnTo>
                  <a:lnTo>
                    <a:pt x="1707" y="2237"/>
                  </a:lnTo>
                  <a:lnTo>
                    <a:pt x="1669" y="2252"/>
                  </a:lnTo>
                  <a:lnTo>
                    <a:pt x="1631" y="2271"/>
                  </a:lnTo>
                  <a:lnTo>
                    <a:pt x="1598" y="2296"/>
                  </a:lnTo>
                  <a:lnTo>
                    <a:pt x="1569" y="2325"/>
                  </a:lnTo>
                  <a:lnTo>
                    <a:pt x="1543" y="2357"/>
                  </a:lnTo>
                  <a:lnTo>
                    <a:pt x="1522" y="2394"/>
                  </a:lnTo>
                  <a:lnTo>
                    <a:pt x="1507" y="2432"/>
                  </a:lnTo>
                  <a:lnTo>
                    <a:pt x="1476" y="2427"/>
                  </a:lnTo>
                  <a:lnTo>
                    <a:pt x="1444" y="2426"/>
                  </a:lnTo>
                  <a:lnTo>
                    <a:pt x="1404" y="2428"/>
                  </a:lnTo>
                  <a:lnTo>
                    <a:pt x="1366" y="2436"/>
                  </a:lnTo>
                  <a:lnTo>
                    <a:pt x="1328" y="2448"/>
                  </a:lnTo>
                  <a:lnTo>
                    <a:pt x="1294" y="2466"/>
                  </a:lnTo>
                  <a:lnTo>
                    <a:pt x="1260" y="2488"/>
                  </a:lnTo>
                  <a:lnTo>
                    <a:pt x="1231" y="2513"/>
                  </a:lnTo>
                  <a:lnTo>
                    <a:pt x="1205" y="2543"/>
                  </a:lnTo>
                  <a:lnTo>
                    <a:pt x="1183" y="2577"/>
                  </a:lnTo>
                  <a:lnTo>
                    <a:pt x="1067" y="2777"/>
                  </a:lnTo>
                  <a:lnTo>
                    <a:pt x="1047" y="2818"/>
                  </a:lnTo>
                  <a:lnTo>
                    <a:pt x="1034" y="2862"/>
                  </a:lnTo>
                  <a:lnTo>
                    <a:pt x="1027" y="2906"/>
                  </a:lnTo>
                  <a:lnTo>
                    <a:pt x="1028" y="2949"/>
                  </a:lnTo>
                  <a:lnTo>
                    <a:pt x="1034" y="2992"/>
                  </a:lnTo>
                  <a:lnTo>
                    <a:pt x="935" y="2954"/>
                  </a:lnTo>
                  <a:lnTo>
                    <a:pt x="840" y="2909"/>
                  </a:lnTo>
                  <a:lnTo>
                    <a:pt x="748" y="2858"/>
                  </a:lnTo>
                  <a:lnTo>
                    <a:pt x="660" y="2801"/>
                  </a:lnTo>
                  <a:lnTo>
                    <a:pt x="577" y="2739"/>
                  </a:lnTo>
                  <a:lnTo>
                    <a:pt x="498" y="2671"/>
                  </a:lnTo>
                  <a:lnTo>
                    <a:pt x="424" y="2598"/>
                  </a:lnTo>
                  <a:lnTo>
                    <a:pt x="355" y="2521"/>
                  </a:lnTo>
                  <a:lnTo>
                    <a:pt x="291" y="2438"/>
                  </a:lnTo>
                  <a:lnTo>
                    <a:pt x="233" y="2351"/>
                  </a:lnTo>
                  <a:lnTo>
                    <a:pt x="180" y="2262"/>
                  </a:lnTo>
                  <a:lnTo>
                    <a:pt x="134" y="2167"/>
                  </a:lnTo>
                  <a:lnTo>
                    <a:pt x="94" y="2068"/>
                  </a:lnTo>
                  <a:lnTo>
                    <a:pt x="61" y="1968"/>
                  </a:lnTo>
                  <a:lnTo>
                    <a:pt x="35" y="1864"/>
                  </a:lnTo>
                  <a:lnTo>
                    <a:pt x="16" y="1757"/>
                  </a:lnTo>
                  <a:lnTo>
                    <a:pt x="3" y="1649"/>
                  </a:lnTo>
                  <a:lnTo>
                    <a:pt x="0" y="1536"/>
                  </a:lnTo>
                  <a:lnTo>
                    <a:pt x="3" y="1428"/>
                  </a:lnTo>
                  <a:lnTo>
                    <a:pt x="15" y="1322"/>
                  </a:lnTo>
                  <a:lnTo>
                    <a:pt x="33" y="1218"/>
                  </a:lnTo>
                  <a:lnTo>
                    <a:pt x="58" y="1115"/>
                  </a:lnTo>
                  <a:lnTo>
                    <a:pt x="89" y="1016"/>
                  </a:lnTo>
                  <a:lnTo>
                    <a:pt x="128" y="920"/>
                  </a:lnTo>
                  <a:lnTo>
                    <a:pt x="173" y="828"/>
                  </a:lnTo>
                  <a:lnTo>
                    <a:pt x="223" y="738"/>
                  </a:lnTo>
                  <a:lnTo>
                    <a:pt x="279" y="653"/>
                  </a:lnTo>
                  <a:lnTo>
                    <a:pt x="340" y="571"/>
                  </a:lnTo>
                  <a:lnTo>
                    <a:pt x="406" y="494"/>
                  </a:lnTo>
                  <a:lnTo>
                    <a:pt x="477" y="421"/>
                  </a:lnTo>
                  <a:lnTo>
                    <a:pt x="553" y="354"/>
                  </a:lnTo>
                  <a:lnTo>
                    <a:pt x="633" y="291"/>
                  </a:lnTo>
                  <a:lnTo>
                    <a:pt x="716" y="233"/>
                  </a:lnTo>
                  <a:lnTo>
                    <a:pt x="805" y="182"/>
                  </a:lnTo>
                  <a:lnTo>
                    <a:pt x="897" y="135"/>
                  </a:lnTo>
                  <a:lnTo>
                    <a:pt x="992" y="95"/>
                  </a:lnTo>
                  <a:lnTo>
                    <a:pt x="1090" y="61"/>
                  </a:lnTo>
                  <a:lnTo>
                    <a:pt x="1191" y="34"/>
                  </a:lnTo>
                  <a:lnTo>
                    <a:pt x="1295" y="14"/>
                  </a:lnTo>
                  <a:lnTo>
                    <a:pt x="14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3" name="Freeform 550"/>
            <p:cNvSpPr/>
            <p:nvPr/>
          </p:nvSpPr>
          <p:spPr bwMode="auto">
            <a:xfrm>
              <a:off x="1554" y="1848"/>
              <a:ext cx="769" cy="768"/>
            </a:xfrm>
            <a:custGeom>
              <a:avLst/>
              <a:gdLst>
                <a:gd name="T0" fmla="*/ 143 w 1538"/>
                <a:gd name="T1" fmla="*/ 0 h 1537"/>
                <a:gd name="T2" fmla="*/ 248 w 1538"/>
                <a:gd name="T3" fmla="*/ 13 h 1537"/>
                <a:gd name="T4" fmla="*/ 350 w 1538"/>
                <a:gd name="T5" fmla="*/ 33 h 1537"/>
                <a:gd name="T6" fmla="*/ 449 w 1538"/>
                <a:gd name="T7" fmla="*/ 60 h 1537"/>
                <a:gd name="T8" fmla="*/ 546 w 1538"/>
                <a:gd name="T9" fmla="*/ 93 h 1537"/>
                <a:gd name="T10" fmla="*/ 641 w 1538"/>
                <a:gd name="T11" fmla="*/ 131 h 1537"/>
                <a:gd name="T12" fmla="*/ 730 w 1538"/>
                <a:gd name="T13" fmla="*/ 177 h 1537"/>
                <a:gd name="T14" fmla="*/ 818 w 1538"/>
                <a:gd name="T15" fmla="*/ 227 h 1537"/>
                <a:gd name="T16" fmla="*/ 901 w 1538"/>
                <a:gd name="T17" fmla="*/ 283 h 1537"/>
                <a:gd name="T18" fmla="*/ 981 w 1538"/>
                <a:gd name="T19" fmla="*/ 344 h 1537"/>
                <a:gd name="T20" fmla="*/ 1056 w 1538"/>
                <a:gd name="T21" fmla="*/ 410 h 1537"/>
                <a:gd name="T22" fmla="*/ 1127 w 1538"/>
                <a:gd name="T23" fmla="*/ 481 h 1537"/>
                <a:gd name="T24" fmla="*/ 1193 w 1538"/>
                <a:gd name="T25" fmla="*/ 556 h 1537"/>
                <a:gd name="T26" fmla="*/ 1254 w 1538"/>
                <a:gd name="T27" fmla="*/ 636 h 1537"/>
                <a:gd name="T28" fmla="*/ 1310 w 1538"/>
                <a:gd name="T29" fmla="*/ 719 h 1537"/>
                <a:gd name="T30" fmla="*/ 1361 w 1538"/>
                <a:gd name="T31" fmla="*/ 807 h 1537"/>
                <a:gd name="T32" fmla="*/ 1406 w 1538"/>
                <a:gd name="T33" fmla="*/ 897 h 1537"/>
                <a:gd name="T34" fmla="*/ 1445 w 1538"/>
                <a:gd name="T35" fmla="*/ 991 h 1537"/>
                <a:gd name="T36" fmla="*/ 1478 w 1538"/>
                <a:gd name="T37" fmla="*/ 1088 h 1537"/>
                <a:gd name="T38" fmla="*/ 1505 w 1538"/>
                <a:gd name="T39" fmla="*/ 1188 h 1537"/>
                <a:gd name="T40" fmla="*/ 1524 w 1538"/>
                <a:gd name="T41" fmla="*/ 1289 h 1537"/>
                <a:gd name="T42" fmla="*/ 1538 w 1538"/>
                <a:gd name="T43" fmla="*/ 1393 h 1537"/>
                <a:gd name="T44" fmla="*/ 1537 w 1538"/>
                <a:gd name="T45" fmla="*/ 1421 h 1537"/>
                <a:gd name="T46" fmla="*/ 1532 w 1538"/>
                <a:gd name="T47" fmla="*/ 1447 h 1537"/>
                <a:gd name="T48" fmla="*/ 1521 w 1538"/>
                <a:gd name="T49" fmla="*/ 1472 h 1537"/>
                <a:gd name="T50" fmla="*/ 1505 w 1538"/>
                <a:gd name="T51" fmla="*/ 1494 h 1537"/>
                <a:gd name="T52" fmla="*/ 1483 w 1538"/>
                <a:gd name="T53" fmla="*/ 1512 h 1537"/>
                <a:gd name="T54" fmla="*/ 1461 w 1538"/>
                <a:gd name="T55" fmla="*/ 1525 h 1537"/>
                <a:gd name="T56" fmla="*/ 1435 w 1538"/>
                <a:gd name="T57" fmla="*/ 1534 h 1537"/>
                <a:gd name="T58" fmla="*/ 1407 w 1538"/>
                <a:gd name="T59" fmla="*/ 1537 h 1537"/>
                <a:gd name="T60" fmla="*/ 131 w 1538"/>
                <a:gd name="T61" fmla="*/ 1537 h 1537"/>
                <a:gd name="T62" fmla="*/ 101 w 1538"/>
                <a:gd name="T63" fmla="*/ 1533 h 1537"/>
                <a:gd name="T64" fmla="*/ 74 w 1538"/>
                <a:gd name="T65" fmla="*/ 1523 h 1537"/>
                <a:gd name="T66" fmla="*/ 50 w 1538"/>
                <a:gd name="T67" fmla="*/ 1508 h 1537"/>
                <a:gd name="T68" fmla="*/ 29 w 1538"/>
                <a:gd name="T69" fmla="*/ 1488 h 1537"/>
                <a:gd name="T70" fmla="*/ 14 w 1538"/>
                <a:gd name="T71" fmla="*/ 1463 h 1537"/>
                <a:gd name="T72" fmla="*/ 4 w 1538"/>
                <a:gd name="T73" fmla="*/ 1436 h 1537"/>
                <a:gd name="T74" fmla="*/ 0 w 1538"/>
                <a:gd name="T75" fmla="*/ 1406 h 1537"/>
                <a:gd name="T76" fmla="*/ 0 w 1538"/>
                <a:gd name="T77" fmla="*/ 130 h 1537"/>
                <a:gd name="T78" fmla="*/ 4 w 1538"/>
                <a:gd name="T79" fmla="*/ 103 h 1537"/>
                <a:gd name="T80" fmla="*/ 11 w 1538"/>
                <a:gd name="T81" fmla="*/ 78 h 1537"/>
                <a:gd name="T82" fmla="*/ 25 w 1538"/>
                <a:gd name="T83" fmla="*/ 54 h 1537"/>
                <a:gd name="T84" fmla="*/ 44 w 1538"/>
                <a:gd name="T85" fmla="*/ 34 h 1537"/>
                <a:gd name="T86" fmla="*/ 65 w 1538"/>
                <a:gd name="T87" fmla="*/ 18 h 1537"/>
                <a:gd name="T88" fmla="*/ 90 w 1538"/>
                <a:gd name="T89" fmla="*/ 7 h 1537"/>
                <a:gd name="T90" fmla="*/ 116 w 1538"/>
                <a:gd name="T91" fmla="*/ 0 h 1537"/>
                <a:gd name="T92" fmla="*/ 143 w 1538"/>
                <a:gd name="T93" fmla="*/ 0 h 1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38" h="1537">
                  <a:moveTo>
                    <a:pt x="143" y="0"/>
                  </a:moveTo>
                  <a:lnTo>
                    <a:pt x="248" y="13"/>
                  </a:lnTo>
                  <a:lnTo>
                    <a:pt x="350" y="33"/>
                  </a:lnTo>
                  <a:lnTo>
                    <a:pt x="449" y="60"/>
                  </a:lnTo>
                  <a:lnTo>
                    <a:pt x="546" y="93"/>
                  </a:lnTo>
                  <a:lnTo>
                    <a:pt x="641" y="131"/>
                  </a:lnTo>
                  <a:lnTo>
                    <a:pt x="730" y="177"/>
                  </a:lnTo>
                  <a:lnTo>
                    <a:pt x="818" y="227"/>
                  </a:lnTo>
                  <a:lnTo>
                    <a:pt x="901" y="283"/>
                  </a:lnTo>
                  <a:lnTo>
                    <a:pt x="981" y="344"/>
                  </a:lnTo>
                  <a:lnTo>
                    <a:pt x="1056" y="410"/>
                  </a:lnTo>
                  <a:lnTo>
                    <a:pt x="1127" y="481"/>
                  </a:lnTo>
                  <a:lnTo>
                    <a:pt x="1193" y="556"/>
                  </a:lnTo>
                  <a:lnTo>
                    <a:pt x="1254" y="636"/>
                  </a:lnTo>
                  <a:lnTo>
                    <a:pt x="1310" y="719"/>
                  </a:lnTo>
                  <a:lnTo>
                    <a:pt x="1361" y="807"/>
                  </a:lnTo>
                  <a:lnTo>
                    <a:pt x="1406" y="897"/>
                  </a:lnTo>
                  <a:lnTo>
                    <a:pt x="1445" y="991"/>
                  </a:lnTo>
                  <a:lnTo>
                    <a:pt x="1478" y="1088"/>
                  </a:lnTo>
                  <a:lnTo>
                    <a:pt x="1505" y="1188"/>
                  </a:lnTo>
                  <a:lnTo>
                    <a:pt x="1524" y="1289"/>
                  </a:lnTo>
                  <a:lnTo>
                    <a:pt x="1538" y="1393"/>
                  </a:lnTo>
                  <a:lnTo>
                    <a:pt x="1537" y="1421"/>
                  </a:lnTo>
                  <a:lnTo>
                    <a:pt x="1532" y="1447"/>
                  </a:lnTo>
                  <a:lnTo>
                    <a:pt x="1521" y="1472"/>
                  </a:lnTo>
                  <a:lnTo>
                    <a:pt x="1505" y="1494"/>
                  </a:lnTo>
                  <a:lnTo>
                    <a:pt x="1483" y="1512"/>
                  </a:lnTo>
                  <a:lnTo>
                    <a:pt x="1461" y="1525"/>
                  </a:lnTo>
                  <a:lnTo>
                    <a:pt x="1435" y="1534"/>
                  </a:lnTo>
                  <a:lnTo>
                    <a:pt x="1407" y="1537"/>
                  </a:lnTo>
                  <a:lnTo>
                    <a:pt x="131" y="1537"/>
                  </a:lnTo>
                  <a:lnTo>
                    <a:pt x="101" y="1533"/>
                  </a:lnTo>
                  <a:lnTo>
                    <a:pt x="74" y="1523"/>
                  </a:lnTo>
                  <a:lnTo>
                    <a:pt x="50" y="1508"/>
                  </a:lnTo>
                  <a:lnTo>
                    <a:pt x="29" y="1488"/>
                  </a:lnTo>
                  <a:lnTo>
                    <a:pt x="14" y="1463"/>
                  </a:lnTo>
                  <a:lnTo>
                    <a:pt x="4" y="1436"/>
                  </a:lnTo>
                  <a:lnTo>
                    <a:pt x="0" y="1406"/>
                  </a:lnTo>
                  <a:lnTo>
                    <a:pt x="0" y="130"/>
                  </a:lnTo>
                  <a:lnTo>
                    <a:pt x="4" y="103"/>
                  </a:lnTo>
                  <a:lnTo>
                    <a:pt x="11" y="78"/>
                  </a:lnTo>
                  <a:lnTo>
                    <a:pt x="25" y="54"/>
                  </a:lnTo>
                  <a:lnTo>
                    <a:pt x="44" y="34"/>
                  </a:lnTo>
                  <a:lnTo>
                    <a:pt x="65" y="18"/>
                  </a:lnTo>
                  <a:lnTo>
                    <a:pt x="90" y="7"/>
                  </a:lnTo>
                  <a:lnTo>
                    <a:pt x="116" y="0"/>
                  </a:lnTo>
                  <a:lnTo>
                    <a:pt x="1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4" name="Freeform 551"/>
            <p:cNvSpPr/>
            <p:nvPr/>
          </p:nvSpPr>
          <p:spPr bwMode="auto">
            <a:xfrm>
              <a:off x="2118" y="3117"/>
              <a:ext cx="307" cy="307"/>
            </a:xfrm>
            <a:custGeom>
              <a:avLst/>
              <a:gdLst>
                <a:gd name="T0" fmla="*/ 307 w 614"/>
                <a:gd name="T1" fmla="*/ 0 h 613"/>
                <a:gd name="T2" fmla="*/ 352 w 614"/>
                <a:gd name="T3" fmla="*/ 4 h 613"/>
                <a:gd name="T4" fmla="*/ 395 w 614"/>
                <a:gd name="T5" fmla="*/ 14 h 613"/>
                <a:gd name="T6" fmla="*/ 435 w 614"/>
                <a:gd name="T7" fmla="*/ 29 h 613"/>
                <a:gd name="T8" fmla="*/ 473 w 614"/>
                <a:gd name="T9" fmla="*/ 50 h 613"/>
                <a:gd name="T10" fmla="*/ 508 w 614"/>
                <a:gd name="T11" fmla="*/ 76 h 613"/>
                <a:gd name="T12" fmla="*/ 538 w 614"/>
                <a:gd name="T13" fmla="*/ 106 h 613"/>
                <a:gd name="T14" fmla="*/ 564 w 614"/>
                <a:gd name="T15" fmla="*/ 141 h 613"/>
                <a:gd name="T16" fmla="*/ 585 w 614"/>
                <a:gd name="T17" fmla="*/ 178 h 613"/>
                <a:gd name="T18" fmla="*/ 600 w 614"/>
                <a:gd name="T19" fmla="*/ 218 h 613"/>
                <a:gd name="T20" fmla="*/ 610 w 614"/>
                <a:gd name="T21" fmla="*/ 262 h 613"/>
                <a:gd name="T22" fmla="*/ 614 w 614"/>
                <a:gd name="T23" fmla="*/ 307 h 613"/>
                <a:gd name="T24" fmla="*/ 610 w 614"/>
                <a:gd name="T25" fmla="*/ 353 h 613"/>
                <a:gd name="T26" fmla="*/ 600 w 614"/>
                <a:gd name="T27" fmla="*/ 395 h 613"/>
                <a:gd name="T28" fmla="*/ 585 w 614"/>
                <a:gd name="T29" fmla="*/ 436 h 613"/>
                <a:gd name="T30" fmla="*/ 564 w 614"/>
                <a:gd name="T31" fmla="*/ 474 h 613"/>
                <a:gd name="T32" fmla="*/ 538 w 614"/>
                <a:gd name="T33" fmla="*/ 509 h 613"/>
                <a:gd name="T34" fmla="*/ 508 w 614"/>
                <a:gd name="T35" fmla="*/ 538 h 613"/>
                <a:gd name="T36" fmla="*/ 473 w 614"/>
                <a:gd name="T37" fmla="*/ 565 h 613"/>
                <a:gd name="T38" fmla="*/ 435 w 614"/>
                <a:gd name="T39" fmla="*/ 585 h 613"/>
                <a:gd name="T40" fmla="*/ 395 w 614"/>
                <a:gd name="T41" fmla="*/ 601 h 613"/>
                <a:gd name="T42" fmla="*/ 352 w 614"/>
                <a:gd name="T43" fmla="*/ 611 h 613"/>
                <a:gd name="T44" fmla="*/ 307 w 614"/>
                <a:gd name="T45" fmla="*/ 613 h 613"/>
                <a:gd name="T46" fmla="*/ 261 w 614"/>
                <a:gd name="T47" fmla="*/ 611 h 613"/>
                <a:gd name="T48" fmla="*/ 218 w 614"/>
                <a:gd name="T49" fmla="*/ 601 h 613"/>
                <a:gd name="T50" fmla="*/ 177 w 614"/>
                <a:gd name="T51" fmla="*/ 585 h 613"/>
                <a:gd name="T52" fmla="*/ 140 w 614"/>
                <a:gd name="T53" fmla="*/ 565 h 613"/>
                <a:gd name="T54" fmla="*/ 105 w 614"/>
                <a:gd name="T55" fmla="*/ 538 h 613"/>
                <a:gd name="T56" fmla="*/ 75 w 614"/>
                <a:gd name="T57" fmla="*/ 509 h 613"/>
                <a:gd name="T58" fmla="*/ 49 w 614"/>
                <a:gd name="T59" fmla="*/ 474 h 613"/>
                <a:gd name="T60" fmla="*/ 28 w 614"/>
                <a:gd name="T61" fmla="*/ 436 h 613"/>
                <a:gd name="T62" fmla="*/ 13 w 614"/>
                <a:gd name="T63" fmla="*/ 395 h 613"/>
                <a:gd name="T64" fmla="*/ 3 w 614"/>
                <a:gd name="T65" fmla="*/ 353 h 613"/>
                <a:gd name="T66" fmla="*/ 0 w 614"/>
                <a:gd name="T67" fmla="*/ 307 h 613"/>
                <a:gd name="T68" fmla="*/ 3 w 614"/>
                <a:gd name="T69" fmla="*/ 262 h 613"/>
                <a:gd name="T70" fmla="*/ 13 w 614"/>
                <a:gd name="T71" fmla="*/ 218 h 613"/>
                <a:gd name="T72" fmla="*/ 28 w 614"/>
                <a:gd name="T73" fmla="*/ 178 h 613"/>
                <a:gd name="T74" fmla="*/ 49 w 614"/>
                <a:gd name="T75" fmla="*/ 141 h 613"/>
                <a:gd name="T76" fmla="*/ 75 w 614"/>
                <a:gd name="T77" fmla="*/ 106 h 613"/>
                <a:gd name="T78" fmla="*/ 105 w 614"/>
                <a:gd name="T79" fmla="*/ 76 h 613"/>
                <a:gd name="T80" fmla="*/ 140 w 614"/>
                <a:gd name="T81" fmla="*/ 50 h 613"/>
                <a:gd name="T82" fmla="*/ 177 w 614"/>
                <a:gd name="T83" fmla="*/ 29 h 613"/>
                <a:gd name="T84" fmla="*/ 218 w 614"/>
                <a:gd name="T85" fmla="*/ 14 h 613"/>
                <a:gd name="T86" fmla="*/ 261 w 614"/>
                <a:gd name="T87" fmla="*/ 4 h 613"/>
                <a:gd name="T88" fmla="*/ 307 w 614"/>
                <a:gd name="T89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14" h="613">
                  <a:moveTo>
                    <a:pt x="307" y="0"/>
                  </a:moveTo>
                  <a:lnTo>
                    <a:pt x="352" y="4"/>
                  </a:lnTo>
                  <a:lnTo>
                    <a:pt x="395" y="14"/>
                  </a:lnTo>
                  <a:lnTo>
                    <a:pt x="435" y="29"/>
                  </a:lnTo>
                  <a:lnTo>
                    <a:pt x="473" y="50"/>
                  </a:lnTo>
                  <a:lnTo>
                    <a:pt x="508" y="76"/>
                  </a:lnTo>
                  <a:lnTo>
                    <a:pt x="538" y="106"/>
                  </a:lnTo>
                  <a:lnTo>
                    <a:pt x="564" y="141"/>
                  </a:lnTo>
                  <a:lnTo>
                    <a:pt x="585" y="178"/>
                  </a:lnTo>
                  <a:lnTo>
                    <a:pt x="600" y="218"/>
                  </a:lnTo>
                  <a:lnTo>
                    <a:pt x="610" y="262"/>
                  </a:lnTo>
                  <a:lnTo>
                    <a:pt x="614" y="307"/>
                  </a:lnTo>
                  <a:lnTo>
                    <a:pt x="610" y="353"/>
                  </a:lnTo>
                  <a:lnTo>
                    <a:pt x="600" y="395"/>
                  </a:lnTo>
                  <a:lnTo>
                    <a:pt x="585" y="436"/>
                  </a:lnTo>
                  <a:lnTo>
                    <a:pt x="564" y="474"/>
                  </a:lnTo>
                  <a:lnTo>
                    <a:pt x="538" y="509"/>
                  </a:lnTo>
                  <a:lnTo>
                    <a:pt x="508" y="538"/>
                  </a:lnTo>
                  <a:lnTo>
                    <a:pt x="473" y="565"/>
                  </a:lnTo>
                  <a:lnTo>
                    <a:pt x="435" y="585"/>
                  </a:lnTo>
                  <a:lnTo>
                    <a:pt x="395" y="601"/>
                  </a:lnTo>
                  <a:lnTo>
                    <a:pt x="352" y="611"/>
                  </a:lnTo>
                  <a:lnTo>
                    <a:pt x="307" y="613"/>
                  </a:lnTo>
                  <a:lnTo>
                    <a:pt x="261" y="611"/>
                  </a:lnTo>
                  <a:lnTo>
                    <a:pt x="218" y="601"/>
                  </a:lnTo>
                  <a:lnTo>
                    <a:pt x="177" y="585"/>
                  </a:lnTo>
                  <a:lnTo>
                    <a:pt x="140" y="565"/>
                  </a:lnTo>
                  <a:lnTo>
                    <a:pt x="105" y="538"/>
                  </a:lnTo>
                  <a:lnTo>
                    <a:pt x="75" y="509"/>
                  </a:lnTo>
                  <a:lnTo>
                    <a:pt x="49" y="474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3" y="353"/>
                  </a:lnTo>
                  <a:lnTo>
                    <a:pt x="0" y="307"/>
                  </a:lnTo>
                  <a:lnTo>
                    <a:pt x="3" y="262"/>
                  </a:lnTo>
                  <a:lnTo>
                    <a:pt x="13" y="218"/>
                  </a:lnTo>
                  <a:lnTo>
                    <a:pt x="28" y="178"/>
                  </a:lnTo>
                  <a:lnTo>
                    <a:pt x="49" y="141"/>
                  </a:lnTo>
                  <a:lnTo>
                    <a:pt x="75" y="106"/>
                  </a:lnTo>
                  <a:lnTo>
                    <a:pt x="105" y="76"/>
                  </a:lnTo>
                  <a:lnTo>
                    <a:pt x="140" y="50"/>
                  </a:lnTo>
                  <a:lnTo>
                    <a:pt x="177" y="29"/>
                  </a:lnTo>
                  <a:lnTo>
                    <a:pt x="218" y="14"/>
                  </a:lnTo>
                  <a:lnTo>
                    <a:pt x="261" y="4"/>
                  </a:lnTo>
                  <a:lnTo>
                    <a:pt x="3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5" name="Freeform 552"/>
            <p:cNvSpPr>
              <a:spLocks noEditPoints="1"/>
            </p:cNvSpPr>
            <p:nvPr/>
          </p:nvSpPr>
          <p:spPr bwMode="auto">
            <a:xfrm>
              <a:off x="1845" y="2830"/>
              <a:ext cx="853" cy="881"/>
            </a:xfrm>
            <a:custGeom>
              <a:avLst/>
              <a:gdLst>
                <a:gd name="T0" fmla="*/ 743 w 1706"/>
                <a:gd name="T1" fmla="*/ 451 h 1763"/>
                <a:gd name="T2" fmla="*/ 599 w 1706"/>
                <a:gd name="T3" fmla="*/ 517 h 1763"/>
                <a:gd name="T4" fmla="*/ 488 w 1706"/>
                <a:gd name="T5" fmla="*/ 628 h 1763"/>
                <a:gd name="T6" fmla="*/ 422 w 1706"/>
                <a:gd name="T7" fmla="*/ 772 h 1763"/>
                <a:gd name="T8" fmla="*/ 412 w 1706"/>
                <a:gd name="T9" fmla="*/ 937 h 1763"/>
                <a:gd name="T10" fmla="*/ 460 w 1706"/>
                <a:gd name="T11" fmla="*/ 1090 h 1763"/>
                <a:gd name="T12" fmla="*/ 558 w 1706"/>
                <a:gd name="T13" fmla="*/ 1213 h 1763"/>
                <a:gd name="T14" fmla="*/ 692 w 1706"/>
                <a:gd name="T15" fmla="*/ 1296 h 1763"/>
                <a:gd name="T16" fmla="*/ 853 w 1706"/>
                <a:gd name="T17" fmla="*/ 1325 h 1763"/>
                <a:gd name="T18" fmla="*/ 1012 w 1706"/>
                <a:gd name="T19" fmla="*/ 1296 h 1763"/>
                <a:gd name="T20" fmla="*/ 1147 w 1706"/>
                <a:gd name="T21" fmla="*/ 1213 h 1763"/>
                <a:gd name="T22" fmla="*/ 1244 w 1706"/>
                <a:gd name="T23" fmla="*/ 1090 h 1763"/>
                <a:gd name="T24" fmla="*/ 1293 w 1706"/>
                <a:gd name="T25" fmla="*/ 937 h 1763"/>
                <a:gd name="T26" fmla="*/ 1283 w 1706"/>
                <a:gd name="T27" fmla="*/ 772 h 1763"/>
                <a:gd name="T28" fmla="*/ 1217 w 1706"/>
                <a:gd name="T29" fmla="*/ 628 h 1763"/>
                <a:gd name="T30" fmla="*/ 1106 w 1706"/>
                <a:gd name="T31" fmla="*/ 517 h 1763"/>
                <a:gd name="T32" fmla="*/ 961 w 1706"/>
                <a:gd name="T33" fmla="*/ 451 h 1763"/>
                <a:gd name="T34" fmla="*/ 706 w 1706"/>
                <a:gd name="T35" fmla="*/ 0 h 1763"/>
                <a:gd name="T36" fmla="*/ 1051 w 1706"/>
                <a:gd name="T37" fmla="*/ 12 h 1763"/>
                <a:gd name="T38" fmla="*/ 1107 w 1706"/>
                <a:gd name="T39" fmla="*/ 67 h 1763"/>
                <a:gd name="T40" fmla="*/ 1120 w 1706"/>
                <a:gd name="T41" fmla="*/ 244 h 1763"/>
                <a:gd name="T42" fmla="*/ 1268 w 1706"/>
                <a:gd name="T43" fmla="*/ 334 h 1763"/>
                <a:gd name="T44" fmla="*/ 1418 w 1706"/>
                <a:gd name="T45" fmla="*/ 255 h 1763"/>
                <a:gd name="T46" fmla="*/ 1486 w 1706"/>
                <a:gd name="T47" fmla="*/ 264 h 1763"/>
                <a:gd name="T48" fmla="*/ 1542 w 1706"/>
                <a:gd name="T49" fmla="*/ 314 h 1763"/>
                <a:gd name="T50" fmla="*/ 1704 w 1706"/>
                <a:gd name="T51" fmla="*/ 612 h 1763"/>
                <a:gd name="T52" fmla="*/ 1693 w 1706"/>
                <a:gd name="T53" fmla="*/ 680 h 1763"/>
                <a:gd name="T54" fmla="*/ 1644 w 1706"/>
                <a:gd name="T55" fmla="*/ 731 h 1763"/>
                <a:gd name="T56" fmla="*/ 1543 w 1706"/>
                <a:gd name="T57" fmla="*/ 881 h 1763"/>
                <a:gd name="T58" fmla="*/ 1644 w 1706"/>
                <a:gd name="T59" fmla="*/ 1030 h 1763"/>
                <a:gd name="T60" fmla="*/ 1697 w 1706"/>
                <a:gd name="T61" fmla="*/ 1091 h 1763"/>
                <a:gd name="T62" fmla="*/ 1701 w 1706"/>
                <a:gd name="T63" fmla="*/ 1170 h 1763"/>
                <a:gd name="T64" fmla="*/ 1529 w 1706"/>
                <a:gd name="T65" fmla="*/ 1468 h 1763"/>
                <a:gd name="T66" fmla="*/ 1470 w 1706"/>
                <a:gd name="T67" fmla="*/ 1505 h 1763"/>
                <a:gd name="T68" fmla="*/ 1398 w 1706"/>
                <a:gd name="T69" fmla="*/ 1501 h 1763"/>
                <a:gd name="T70" fmla="*/ 1222 w 1706"/>
                <a:gd name="T71" fmla="*/ 1463 h 1763"/>
                <a:gd name="T72" fmla="*/ 1120 w 1706"/>
                <a:gd name="T73" fmla="*/ 1642 h 1763"/>
                <a:gd name="T74" fmla="*/ 1092 w 1706"/>
                <a:gd name="T75" fmla="*/ 1718 h 1763"/>
                <a:gd name="T76" fmla="*/ 1026 w 1706"/>
                <a:gd name="T77" fmla="*/ 1759 h 1763"/>
                <a:gd name="T78" fmla="*/ 678 w 1706"/>
                <a:gd name="T79" fmla="*/ 1759 h 1763"/>
                <a:gd name="T80" fmla="*/ 612 w 1706"/>
                <a:gd name="T81" fmla="*/ 1718 h 1763"/>
                <a:gd name="T82" fmla="*/ 586 w 1706"/>
                <a:gd name="T83" fmla="*/ 1642 h 1763"/>
                <a:gd name="T84" fmla="*/ 484 w 1706"/>
                <a:gd name="T85" fmla="*/ 1463 h 1763"/>
                <a:gd name="T86" fmla="*/ 338 w 1706"/>
                <a:gd name="T87" fmla="*/ 1455 h 1763"/>
                <a:gd name="T88" fmla="*/ 361 w 1706"/>
                <a:gd name="T89" fmla="*/ 1377 h 1763"/>
                <a:gd name="T90" fmla="*/ 396 w 1706"/>
                <a:gd name="T91" fmla="*/ 1263 h 1763"/>
                <a:gd name="T92" fmla="*/ 378 w 1706"/>
                <a:gd name="T93" fmla="*/ 1125 h 1763"/>
                <a:gd name="T94" fmla="*/ 221 w 1706"/>
                <a:gd name="T95" fmla="*/ 851 h 1763"/>
                <a:gd name="T96" fmla="*/ 170 w 1706"/>
                <a:gd name="T97" fmla="*/ 795 h 1763"/>
                <a:gd name="T98" fmla="*/ 60 w 1706"/>
                <a:gd name="T99" fmla="*/ 731 h 1763"/>
                <a:gd name="T100" fmla="*/ 8 w 1706"/>
                <a:gd name="T101" fmla="*/ 671 h 1763"/>
                <a:gd name="T102" fmla="*/ 4 w 1706"/>
                <a:gd name="T103" fmla="*/ 593 h 1763"/>
                <a:gd name="T104" fmla="*/ 176 w 1706"/>
                <a:gd name="T105" fmla="*/ 295 h 1763"/>
                <a:gd name="T106" fmla="*/ 235 w 1706"/>
                <a:gd name="T107" fmla="*/ 258 h 1763"/>
                <a:gd name="T108" fmla="*/ 307 w 1706"/>
                <a:gd name="T109" fmla="*/ 262 h 1763"/>
                <a:gd name="T110" fmla="*/ 484 w 1706"/>
                <a:gd name="T111" fmla="*/ 300 h 1763"/>
                <a:gd name="T112" fmla="*/ 586 w 1706"/>
                <a:gd name="T113" fmla="*/ 121 h 1763"/>
                <a:gd name="T114" fmla="*/ 612 w 1706"/>
                <a:gd name="T115" fmla="*/ 45 h 1763"/>
                <a:gd name="T116" fmla="*/ 678 w 1706"/>
                <a:gd name="T117" fmla="*/ 4 h 1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06" h="1763">
                  <a:moveTo>
                    <a:pt x="853" y="437"/>
                  </a:moveTo>
                  <a:lnTo>
                    <a:pt x="797" y="441"/>
                  </a:lnTo>
                  <a:lnTo>
                    <a:pt x="743" y="451"/>
                  </a:lnTo>
                  <a:lnTo>
                    <a:pt x="692" y="467"/>
                  </a:lnTo>
                  <a:lnTo>
                    <a:pt x="644" y="490"/>
                  </a:lnTo>
                  <a:lnTo>
                    <a:pt x="599" y="517"/>
                  </a:lnTo>
                  <a:lnTo>
                    <a:pt x="558" y="549"/>
                  </a:lnTo>
                  <a:lnTo>
                    <a:pt x="520" y="587"/>
                  </a:lnTo>
                  <a:lnTo>
                    <a:pt x="488" y="628"/>
                  </a:lnTo>
                  <a:lnTo>
                    <a:pt x="460" y="673"/>
                  </a:lnTo>
                  <a:lnTo>
                    <a:pt x="438" y="721"/>
                  </a:lnTo>
                  <a:lnTo>
                    <a:pt x="422" y="772"/>
                  </a:lnTo>
                  <a:lnTo>
                    <a:pt x="412" y="826"/>
                  </a:lnTo>
                  <a:lnTo>
                    <a:pt x="408" y="881"/>
                  </a:lnTo>
                  <a:lnTo>
                    <a:pt x="412" y="937"/>
                  </a:lnTo>
                  <a:lnTo>
                    <a:pt x="422" y="990"/>
                  </a:lnTo>
                  <a:lnTo>
                    <a:pt x="438" y="1041"/>
                  </a:lnTo>
                  <a:lnTo>
                    <a:pt x="460" y="1090"/>
                  </a:lnTo>
                  <a:lnTo>
                    <a:pt x="488" y="1135"/>
                  </a:lnTo>
                  <a:lnTo>
                    <a:pt x="520" y="1176"/>
                  </a:lnTo>
                  <a:lnTo>
                    <a:pt x="558" y="1213"/>
                  </a:lnTo>
                  <a:lnTo>
                    <a:pt x="599" y="1246"/>
                  </a:lnTo>
                  <a:lnTo>
                    <a:pt x="644" y="1273"/>
                  </a:lnTo>
                  <a:lnTo>
                    <a:pt x="692" y="1296"/>
                  </a:lnTo>
                  <a:lnTo>
                    <a:pt x="743" y="1312"/>
                  </a:lnTo>
                  <a:lnTo>
                    <a:pt x="797" y="1322"/>
                  </a:lnTo>
                  <a:lnTo>
                    <a:pt x="853" y="1325"/>
                  </a:lnTo>
                  <a:lnTo>
                    <a:pt x="908" y="1322"/>
                  </a:lnTo>
                  <a:lnTo>
                    <a:pt x="961" y="1312"/>
                  </a:lnTo>
                  <a:lnTo>
                    <a:pt x="1012" y="1296"/>
                  </a:lnTo>
                  <a:lnTo>
                    <a:pt x="1061" y="1273"/>
                  </a:lnTo>
                  <a:lnTo>
                    <a:pt x="1106" y="1246"/>
                  </a:lnTo>
                  <a:lnTo>
                    <a:pt x="1147" y="1213"/>
                  </a:lnTo>
                  <a:lnTo>
                    <a:pt x="1184" y="1176"/>
                  </a:lnTo>
                  <a:lnTo>
                    <a:pt x="1217" y="1135"/>
                  </a:lnTo>
                  <a:lnTo>
                    <a:pt x="1244" y="1090"/>
                  </a:lnTo>
                  <a:lnTo>
                    <a:pt x="1267" y="1041"/>
                  </a:lnTo>
                  <a:lnTo>
                    <a:pt x="1283" y="990"/>
                  </a:lnTo>
                  <a:lnTo>
                    <a:pt x="1293" y="937"/>
                  </a:lnTo>
                  <a:lnTo>
                    <a:pt x="1297" y="881"/>
                  </a:lnTo>
                  <a:lnTo>
                    <a:pt x="1293" y="826"/>
                  </a:lnTo>
                  <a:lnTo>
                    <a:pt x="1283" y="772"/>
                  </a:lnTo>
                  <a:lnTo>
                    <a:pt x="1267" y="721"/>
                  </a:lnTo>
                  <a:lnTo>
                    <a:pt x="1244" y="673"/>
                  </a:lnTo>
                  <a:lnTo>
                    <a:pt x="1217" y="628"/>
                  </a:lnTo>
                  <a:lnTo>
                    <a:pt x="1184" y="587"/>
                  </a:lnTo>
                  <a:lnTo>
                    <a:pt x="1147" y="549"/>
                  </a:lnTo>
                  <a:lnTo>
                    <a:pt x="1106" y="517"/>
                  </a:lnTo>
                  <a:lnTo>
                    <a:pt x="1061" y="490"/>
                  </a:lnTo>
                  <a:lnTo>
                    <a:pt x="1012" y="467"/>
                  </a:lnTo>
                  <a:lnTo>
                    <a:pt x="961" y="451"/>
                  </a:lnTo>
                  <a:lnTo>
                    <a:pt x="908" y="441"/>
                  </a:lnTo>
                  <a:lnTo>
                    <a:pt x="853" y="437"/>
                  </a:lnTo>
                  <a:close/>
                  <a:moveTo>
                    <a:pt x="706" y="0"/>
                  </a:moveTo>
                  <a:lnTo>
                    <a:pt x="999" y="0"/>
                  </a:lnTo>
                  <a:lnTo>
                    <a:pt x="1026" y="4"/>
                  </a:lnTo>
                  <a:lnTo>
                    <a:pt x="1051" y="12"/>
                  </a:lnTo>
                  <a:lnTo>
                    <a:pt x="1074" y="26"/>
                  </a:lnTo>
                  <a:lnTo>
                    <a:pt x="1092" y="45"/>
                  </a:lnTo>
                  <a:lnTo>
                    <a:pt x="1107" y="67"/>
                  </a:lnTo>
                  <a:lnTo>
                    <a:pt x="1116" y="92"/>
                  </a:lnTo>
                  <a:lnTo>
                    <a:pt x="1120" y="121"/>
                  </a:lnTo>
                  <a:lnTo>
                    <a:pt x="1120" y="244"/>
                  </a:lnTo>
                  <a:lnTo>
                    <a:pt x="1172" y="269"/>
                  </a:lnTo>
                  <a:lnTo>
                    <a:pt x="1221" y="300"/>
                  </a:lnTo>
                  <a:lnTo>
                    <a:pt x="1268" y="334"/>
                  </a:lnTo>
                  <a:lnTo>
                    <a:pt x="1379" y="270"/>
                  </a:lnTo>
                  <a:lnTo>
                    <a:pt x="1398" y="260"/>
                  </a:lnTo>
                  <a:lnTo>
                    <a:pt x="1418" y="255"/>
                  </a:lnTo>
                  <a:lnTo>
                    <a:pt x="1439" y="254"/>
                  </a:lnTo>
                  <a:lnTo>
                    <a:pt x="1464" y="257"/>
                  </a:lnTo>
                  <a:lnTo>
                    <a:pt x="1486" y="264"/>
                  </a:lnTo>
                  <a:lnTo>
                    <a:pt x="1509" y="276"/>
                  </a:lnTo>
                  <a:lnTo>
                    <a:pt x="1527" y="293"/>
                  </a:lnTo>
                  <a:lnTo>
                    <a:pt x="1542" y="314"/>
                  </a:lnTo>
                  <a:lnTo>
                    <a:pt x="1689" y="567"/>
                  </a:lnTo>
                  <a:lnTo>
                    <a:pt x="1699" y="589"/>
                  </a:lnTo>
                  <a:lnTo>
                    <a:pt x="1704" y="612"/>
                  </a:lnTo>
                  <a:lnTo>
                    <a:pt x="1706" y="635"/>
                  </a:lnTo>
                  <a:lnTo>
                    <a:pt x="1701" y="659"/>
                  </a:lnTo>
                  <a:lnTo>
                    <a:pt x="1693" y="680"/>
                  </a:lnTo>
                  <a:lnTo>
                    <a:pt x="1681" y="700"/>
                  </a:lnTo>
                  <a:lnTo>
                    <a:pt x="1664" y="718"/>
                  </a:lnTo>
                  <a:lnTo>
                    <a:pt x="1644" y="731"/>
                  </a:lnTo>
                  <a:lnTo>
                    <a:pt x="1535" y="795"/>
                  </a:lnTo>
                  <a:lnTo>
                    <a:pt x="1540" y="838"/>
                  </a:lnTo>
                  <a:lnTo>
                    <a:pt x="1543" y="881"/>
                  </a:lnTo>
                  <a:lnTo>
                    <a:pt x="1540" y="924"/>
                  </a:lnTo>
                  <a:lnTo>
                    <a:pt x="1535" y="967"/>
                  </a:lnTo>
                  <a:lnTo>
                    <a:pt x="1644" y="1030"/>
                  </a:lnTo>
                  <a:lnTo>
                    <a:pt x="1667" y="1048"/>
                  </a:lnTo>
                  <a:lnTo>
                    <a:pt x="1684" y="1068"/>
                  </a:lnTo>
                  <a:lnTo>
                    <a:pt x="1697" y="1091"/>
                  </a:lnTo>
                  <a:lnTo>
                    <a:pt x="1704" y="1117"/>
                  </a:lnTo>
                  <a:lnTo>
                    <a:pt x="1706" y="1144"/>
                  </a:lnTo>
                  <a:lnTo>
                    <a:pt x="1701" y="1170"/>
                  </a:lnTo>
                  <a:lnTo>
                    <a:pt x="1689" y="1195"/>
                  </a:lnTo>
                  <a:lnTo>
                    <a:pt x="1542" y="1449"/>
                  </a:lnTo>
                  <a:lnTo>
                    <a:pt x="1529" y="1468"/>
                  </a:lnTo>
                  <a:lnTo>
                    <a:pt x="1512" y="1484"/>
                  </a:lnTo>
                  <a:lnTo>
                    <a:pt x="1492" y="1496"/>
                  </a:lnTo>
                  <a:lnTo>
                    <a:pt x="1470" y="1505"/>
                  </a:lnTo>
                  <a:lnTo>
                    <a:pt x="1439" y="1509"/>
                  </a:lnTo>
                  <a:lnTo>
                    <a:pt x="1418" y="1507"/>
                  </a:lnTo>
                  <a:lnTo>
                    <a:pt x="1398" y="1501"/>
                  </a:lnTo>
                  <a:lnTo>
                    <a:pt x="1379" y="1492"/>
                  </a:lnTo>
                  <a:lnTo>
                    <a:pt x="1268" y="1429"/>
                  </a:lnTo>
                  <a:lnTo>
                    <a:pt x="1222" y="1463"/>
                  </a:lnTo>
                  <a:lnTo>
                    <a:pt x="1172" y="1492"/>
                  </a:lnTo>
                  <a:lnTo>
                    <a:pt x="1120" y="1519"/>
                  </a:lnTo>
                  <a:lnTo>
                    <a:pt x="1120" y="1642"/>
                  </a:lnTo>
                  <a:lnTo>
                    <a:pt x="1116" y="1669"/>
                  </a:lnTo>
                  <a:lnTo>
                    <a:pt x="1107" y="1696"/>
                  </a:lnTo>
                  <a:lnTo>
                    <a:pt x="1092" y="1718"/>
                  </a:lnTo>
                  <a:lnTo>
                    <a:pt x="1074" y="1737"/>
                  </a:lnTo>
                  <a:lnTo>
                    <a:pt x="1051" y="1750"/>
                  </a:lnTo>
                  <a:lnTo>
                    <a:pt x="1026" y="1759"/>
                  </a:lnTo>
                  <a:lnTo>
                    <a:pt x="999" y="1763"/>
                  </a:lnTo>
                  <a:lnTo>
                    <a:pt x="706" y="1763"/>
                  </a:lnTo>
                  <a:lnTo>
                    <a:pt x="678" y="1759"/>
                  </a:lnTo>
                  <a:lnTo>
                    <a:pt x="654" y="1750"/>
                  </a:lnTo>
                  <a:lnTo>
                    <a:pt x="631" y="1737"/>
                  </a:lnTo>
                  <a:lnTo>
                    <a:pt x="612" y="1718"/>
                  </a:lnTo>
                  <a:lnTo>
                    <a:pt x="597" y="1696"/>
                  </a:lnTo>
                  <a:lnTo>
                    <a:pt x="589" y="1669"/>
                  </a:lnTo>
                  <a:lnTo>
                    <a:pt x="586" y="1642"/>
                  </a:lnTo>
                  <a:lnTo>
                    <a:pt x="586" y="1519"/>
                  </a:lnTo>
                  <a:lnTo>
                    <a:pt x="533" y="1492"/>
                  </a:lnTo>
                  <a:lnTo>
                    <a:pt x="484" y="1463"/>
                  </a:lnTo>
                  <a:lnTo>
                    <a:pt x="437" y="1429"/>
                  </a:lnTo>
                  <a:lnTo>
                    <a:pt x="352" y="1477"/>
                  </a:lnTo>
                  <a:lnTo>
                    <a:pt x="338" y="1455"/>
                  </a:lnTo>
                  <a:lnTo>
                    <a:pt x="321" y="1434"/>
                  </a:lnTo>
                  <a:lnTo>
                    <a:pt x="343" y="1406"/>
                  </a:lnTo>
                  <a:lnTo>
                    <a:pt x="361" y="1377"/>
                  </a:lnTo>
                  <a:lnTo>
                    <a:pt x="376" y="1345"/>
                  </a:lnTo>
                  <a:lnTo>
                    <a:pt x="387" y="1311"/>
                  </a:lnTo>
                  <a:lnTo>
                    <a:pt x="396" y="1263"/>
                  </a:lnTo>
                  <a:lnTo>
                    <a:pt x="397" y="1217"/>
                  </a:lnTo>
                  <a:lnTo>
                    <a:pt x="392" y="1170"/>
                  </a:lnTo>
                  <a:lnTo>
                    <a:pt x="378" y="1125"/>
                  </a:lnTo>
                  <a:lnTo>
                    <a:pt x="358" y="1083"/>
                  </a:lnTo>
                  <a:lnTo>
                    <a:pt x="241" y="881"/>
                  </a:lnTo>
                  <a:lnTo>
                    <a:pt x="221" y="851"/>
                  </a:lnTo>
                  <a:lnTo>
                    <a:pt x="196" y="825"/>
                  </a:lnTo>
                  <a:lnTo>
                    <a:pt x="170" y="800"/>
                  </a:lnTo>
                  <a:lnTo>
                    <a:pt x="170" y="795"/>
                  </a:lnTo>
                  <a:lnTo>
                    <a:pt x="141" y="779"/>
                  </a:lnTo>
                  <a:lnTo>
                    <a:pt x="118" y="765"/>
                  </a:lnTo>
                  <a:lnTo>
                    <a:pt x="60" y="731"/>
                  </a:lnTo>
                  <a:lnTo>
                    <a:pt x="38" y="715"/>
                  </a:lnTo>
                  <a:lnTo>
                    <a:pt x="20" y="695"/>
                  </a:lnTo>
                  <a:lnTo>
                    <a:pt x="8" y="671"/>
                  </a:lnTo>
                  <a:lnTo>
                    <a:pt x="0" y="645"/>
                  </a:lnTo>
                  <a:lnTo>
                    <a:pt x="0" y="619"/>
                  </a:lnTo>
                  <a:lnTo>
                    <a:pt x="4" y="593"/>
                  </a:lnTo>
                  <a:lnTo>
                    <a:pt x="15" y="567"/>
                  </a:lnTo>
                  <a:lnTo>
                    <a:pt x="162" y="314"/>
                  </a:lnTo>
                  <a:lnTo>
                    <a:pt x="176" y="295"/>
                  </a:lnTo>
                  <a:lnTo>
                    <a:pt x="192" y="279"/>
                  </a:lnTo>
                  <a:lnTo>
                    <a:pt x="212" y="267"/>
                  </a:lnTo>
                  <a:lnTo>
                    <a:pt x="235" y="258"/>
                  </a:lnTo>
                  <a:lnTo>
                    <a:pt x="266" y="254"/>
                  </a:lnTo>
                  <a:lnTo>
                    <a:pt x="287" y="255"/>
                  </a:lnTo>
                  <a:lnTo>
                    <a:pt x="307" y="262"/>
                  </a:lnTo>
                  <a:lnTo>
                    <a:pt x="327" y="270"/>
                  </a:lnTo>
                  <a:lnTo>
                    <a:pt x="437" y="334"/>
                  </a:lnTo>
                  <a:lnTo>
                    <a:pt x="484" y="300"/>
                  </a:lnTo>
                  <a:lnTo>
                    <a:pt x="533" y="269"/>
                  </a:lnTo>
                  <a:lnTo>
                    <a:pt x="586" y="244"/>
                  </a:lnTo>
                  <a:lnTo>
                    <a:pt x="586" y="121"/>
                  </a:lnTo>
                  <a:lnTo>
                    <a:pt x="589" y="92"/>
                  </a:lnTo>
                  <a:lnTo>
                    <a:pt x="597" y="67"/>
                  </a:lnTo>
                  <a:lnTo>
                    <a:pt x="612" y="45"/>
                  </a:lnTo>
                  <a:lnTo>
                    <a:pt x="631" y="26"/>
                  </a:lnTo>
                  <a:lnTo>
                    <a:pt x="654" y="12"/>
                  </a:lnTo>
                  <a:lnTo>
                    <a:pt x="678" y="4"/>
                  </a:lnTo>
                  <a:lnTo>
                    <a:pt x="7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6" name="Freeform 553"/>
            <p:cNvSpPr>
              <a:spLocks noEditPoints="1"/>
            </p:cNvSpPr>
            <p:nvPr/>
          </p:nvSpPr>
          <p:spPr bwMode="auto">
            <a:xfrm>
              <a:off x="1264" y="3197"/>
              <a:ext cx="677" cy="700"/>
            </a:xfrm>
            <a:custGeom>
              <a:avLst/>
              <a:gdLst>
                <a:gd name="T0" fmla="*/ 594 w 1354"/>
                <a:gd name="T1" fmla="*/ 448 h 1399"/>
                <a:gd name="T2" fmla="*/ 492 w 1354"/>
                <a:gd name="T3" fmla="*/ 513 h 1399"/>
                <a:gd name="T4" fmla="*/ 427 w 1354"/>
                <a:gd name="T5" fmla="*/ 615 h 1399"/>
                <a:gd name="T6" fmla="*/ 417 w 1354"/>
                <a:gd name="T7" fmla="*/ 741 h 1399"/>
                <a:gd name="T8" fmla="*/ 464 w 1354"/>
                <a:gd name="T9" fmla="*/ 855 h 1399"/>
                <a:gd name="T10" fmla="*/ 556 w 1354"/>
                <a:gd name="T11" fmla="*/ 933 h 1399"/>
                <a:gd name="T12" fmla="*/ 677 w 1354"/>
                <a:gd name="T13" fmla="*/ 963 h 1399"/>
                <a:gd name="T14" fmla="*/ 798 w 1354"/>
                <a:gd name="T15" fmla="*/ 933 h 1399"/>
                <a:gd name="T16" fmla="*/ 890 w 1354"/>
                <a:gd name="T17" fmla="*/ 855 h 1399"/>
                <a:gd name="T18" fmla="*/ 938 w 1354"/>
                <a:gd name="T19" fmla="*/ 741 h 1399"/>
                <a:gd name="T20" fmla="*/ 928 w 1354"/>
                <a:gd name="T21" fmla="*/ 615 h 1399"/>
                <a:gd name="T22" fmla="*/ 864 w 1354"/>
                <a:gd name="T23" fmla="*/ 513 h 1399"/>
                <a:gd name="T24" fmla="*/ 761 w 1354"/>
                <a:gd name="T25" fmla="*/ 448 h 1399"/>
                <a:gd name="T26" fmla="*/ 561 w 1354"/>
                <a:gd name="T27" fmla="*/ 0 h 1399"/>
                <a:gd name="T28" fmla="*/ 842 w 1354"/>
                <a:gd name="T29" fmla="*/ 12 h 1399"/>
                <a:gd name="T30" fmla="*/ 885 w 1354"/>
                <a:gd name="T31" fmla="*/ 70 h 1399"/>
                <a:gd name="T32" fmla="*/ 930 w 1354"/>
                <a:gd name="T33" fmla="*/ 214 h 1399"/>
                <a:gd name="T34" fmla="*/ 1095 w 1354"/>
                <a:gd name="T35" fmla="*/ 214 h 1399"/>
                <a:gd name="T36" fmla="*/ 1162 w 1354"/>
                <a:gd name="T37" fmla="*/ 203 h 1399"/>
                <a:gd name="T38" fmla="*/ 1213 w 1354"/>
                <a:gd name="T39" fmla="*/ 232 h 1399"/>
                <a:gd name="T40" fmla="*/ 1352 w 1354"/>
                <a:gd name="T41" fmla="*/ 473 h 1399"/>
                <a:gd name="T42" fmla="*/ 1342 w 1354"/>
                <a:gd name="T43" fmla="*/ 546 h 1399"/>
                <a:gd name="T44" fmla="*/ 1218 w 1354"/>
                <a:gd name="T45" fmla="*/ 630 h 1399"/>
                <a:gd name="T46" fmla="*/ 1223 w 1354"/>
                <a:gd name="T47" fmla="*/ 734 h 1399"/>
                <a:gd name="T48" fmla="*/ 1324 w 1354"/>
                <a:gd name="T49" fmla="*/ 831 h 1399"/>
                <a:gd name="T50" fmla="*/ 1353 w 1354"/>
                <a:gd name="T51" fmla="*/ 886 h 1399"/>
                <a:gd name="T52" fmla="*/ 1342 w 1354"/>
                <a:gd name="T53" fmla="*/ 948 h 1399"/>
                <a:gd name="T54" fmla="*/ 1191 w 1354"/>
                <a:gd name="T55" fmla="*/ 1185 h 1399"/>
                <a:gd name="T56" fmla="*/ 1119 w 1354"/>
                <a:gd name="T57" fmla="*/ 1193 h 1399"/>
                <a:gd name="T58" fmla="*/ 970 w 1354"/>
                <a:gd name="T59" fmla="*/ 1161 h 1399"/>
                <a:gd name="T60" fmla="*/ 889 w 1354"/>
                <a:gd name="T61" fmla="*/ 1303 h 1399"/>
                <a:gd name="T62" fmla="*/ 861 w 1354"/>
                <a:gd name="T63" fmla="*/ 1370 h 1399"/>
                <a:gd name="T64" fmla="*/ 793 w 1354"/>
                <a:gd name="T65" fmla="*/ 1399 h 1399"/>
                <a:gd name="T66" fmla="*/ 513 w 1354"/>
                <a:gd name="T67" fmla="*/ 1385 h 1399"/>
                <a:gd name="T68" fmla="*/ 469 w 1354"/>
                <a:gd name="T69" fmla="*/ 1328 h 1399"/>
                <a:gd name="T70" fmla="*/ 424 w 1354"/>
                <a:gd name="T71" fmla="*/ 1185 h 1399"/>
                <a:gd name="T72" fmla="*/ 260 w 1354"/>
                <a:gd name="T73" fmla="*/ 1185 h 1399"/>
                <a:gd name="T74" fmla="*/ 187 w 1354"/>
                <a:gd name="T75" fmla="*/ 1193 h 1399"/>
                <a:gd name="T76" fmla="*/ 129 w 1354"/>
                <a:gd name="T77" fmla="*/ 1150 h 1399"/>
                <a:gd name="T78" fmla="*/ 0 w 1354"/>
                <a:gd name="T79" fmla="*/ 907 h 1399"/>
                <a:gd name="T80" fmla="*/ 17 w 1354"/>
                <a:gd name="T81" fmla="*/ 847 h 1399"/>
                <a:gd name="T82" fmla="*/ 136 w 1354"/>
                <a:gd name="T83" fmla="*/ 767 h 1399"/>
                <a:gd name="T84" fmla="*/ 131 w 1354"/>
                <a:gd name="T85" fmla="*/ 665 h 1399"/>
                <a:gd name="T86" fmla="*/ 30 w 1354"/>
                <a:gd name="T87" fmla="*/ 567 h 1399"/>
                <a:gd name="T88" fmla="*/ 2 w 1354"/>
                <a:gd name="T89" fmla="*/ 512 h 1399"/>
                <a:gd name="T90" fmla="*/ 13 w 1354"/>
                <a:gd name="T91" fmla="*/ 450 h 1399"/>
                <a:gd name="T92" fmla="*/ 164 w 1354"/>
                <a:gd name="T93" fmla="*/ 214 h 1399"/>
                <a:gd name="T94" fmla="*/ 237 w 1354"/>
                <a:gd name="T95" fmla="*/ 204 h 1399"/>
                <a:gd name="T96" fmla="*/ 384 w 1354"/>
                <a:gd name="T97" fmla="*/ 238 h 1399"/>
                <a:gd name="T98" fmla="*/ 465 w 1354"/>
                <a:gd name="T99" fmla="*/ 95 h 1399"/>
                <a:gd name="T100" fmla="*/ 494 w 1354"/>
                <a:gd name="T101" fmla="*/ 27 h 1399"/>
                <a:gd name="T102" fmla="*/ 561 w 1354"/>
                <a:gd name="T103" fmla="*/ 0 h 1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54" h="1399">
                  <a:moveTo>
                    <a:pt x="677" y="436"/>
                  </a:moveTo>
                  <a:lnTo>
                    <a:pt x="635" y="438"/>
                  </a:lnTo>
                  <a:lnTo>
                    <a:pt x="594" y="448"/>
                  </a:lnTo>
                  <a:lnTo>
                    <a:pt x="556" y="465"/>
                  </a:lnTo>
                  <a:lnTo>
                    <a:pt x="521" y="487"/>
                  </a:lnTo>
                  <a:lnTo>
                    <a:pt x="492" y="513"/>
                  </a:lnTo>
                  <a:lnTo>
                    <a:pt x="464" y="543"/>
                  </a:lnTo>
                  <a:lnTo>
                    <a:pt x="443" y="578"/>
                  </a:lnTo>
                  <a:lnTo>
                    <a:pt x="427" y="615"/>
                  </a:lnTo>
                  <a:lnTo>
                    <a:pt x="417" y="657"/>
                  </a:lnTo>
                  <a:lnTo>
                    <a:pt x="414" y="699"/>
                  </a:lnTo>
                  <a:lnTo>
                    <a:pt x="417" y="741"/>
                  </a:lnTo>
                  <a:lnTo>
                    <a:pt x="427" y="782"/>
                  </a:lnTo>
                  <a:lnTo>
                    <a:pt x="443" y="820"/>
                  </a:lnTo>
                  <a:lnTo>
                    <a:pt x="464" y="855"/>
                  </a:lnTo>
                  <a:lnTo>
                    <a:pt x="492" y="886"/>
                  </a:lnTo>
                  <a:lnTo>
                    <a:pt x="521" y="912"/>
                  </a:lnTo>
                  <a:lnTo>
                    <a:pt x="556" y="933"/>
                  </a:lnTo>
                  <a:lnTo>
                    <a:pt x="594" y="949"/>
                  </a:lnTo>
                  <a:lnTo>
                    <a:pt x="635" y="959"/>
                  </a:lnTo>
                  <a:lnTo>
                    <a:pt x="677" y="963"/>
                  </a:lnTo>
                  <a:lnTo>
                    <a:pt x="720" y="959"/>
                  </a:lnTo>
                  <a:lnTo>
                    <a:pt x="761" y="949"/>
                  </a:lnTo>
                  <a:lnTo>
                    <a:pt x="798" y="933"/>
                  </a:lnTo>
                  <a:lnTo>
                    <a:pt x="833" y="912"/>
                  </a:lnTo>
                  <a:lnTo>
                    <a:pt x="864" y="886"/>
                  </a:lnTo>
                  <a:lnTo>
                    <a:pt x="890" y="855"/>
                  </a:lnTo>
                  <a:lnTo>
                    <a:pt x="912" y="820"/>
                  </a:lnTo>
                  <a:lnTo>
                    <a:pt x="928" y="782"/>
                  </a:lnTo>
                  <a:lnTo>
                    <a:pt x="938" y="741"/>
                  </a:lnTo>
                  <a:lnTo>
                    <a:pt x="942" y="699"/>
                  </a:lnTo>
                  <a:lnTo>
                    <a:pt x="938" y="657"/>
                  </a:lnTo>
                  <a:lnTo>
                    <a:pt x="928" y="615"/>
                  </a:lnTo>
                  <a:lnTo>
                    <a:pt x="912" y="578"/>
                  </a:lnTo>
                  <a:lnTo>
                    <a:pt x="890" y="543"/>
                  </a:lnTo>
                  <a:lnTo>
                    <a:pt x="864" y="513"/>
                  </a:lnTo>
                  <a:lnTo>
                    <a:pt x="833" y="487"/>
                  </a:lnTo>
                  <a:lnTo>
                    <a:pt x="798" y="465"/>
                  </a:lnTo>
                  <a:lnTo>
                    <a:pt x="761" y="448"/>
                  </a:lnTo>
                  <a:lnTo>
                    <a:pt x="720" y="438"/>
                  </a:lnTo>
                  <a:lnTo>
                    <a:pt x="677" y="436"/>
                  </a:lnTo>
                  <a:close/>
                  <a:moveTo>
                    <a:pt x="561" y="0"/>
                  </a:moveTo>
                  <a:lnTo>
                    <a:pt x="793" y="0"/>
                  </a:lnTo>
                  <a:lnTo>
                    <a:pt x="818" y="2"/>
                  </a:lnTo>
                  <a:lnTo>
                    <a:pt x="842" y="12"/>
                  </a:lnTo>
                  <a:lnTo>
                    <a:pt x="861" y="27"/>
                  </a:lnTo>
                  <a:lnTo>
                    <a:pt x="875" y="47"/>
                  </a:lnTo>
                  <a:lnTo>
                    <a:pt x="885" y="70"/>
                  </a:lnTo>
                  <a:lnTo>
                    <a:pt x="889" y="95"/>
                  </a:lnTo>
                  <a:lnTo>
                    <a:pt x="889" y="193"/>
                  </a:lnTo>
                  <a:lnTo>
                    <a:pt x="930" y="214"/>
                  </a:lnTo>
                  <a:lnTo>
                    <a:pt x="970" y="238"/>
                  </a:lnTo>
                  <a:lnTo>
                    <a:pt x="1008" y="264"/>
                  </a:lnTo>
                  <a:lnTo>
                    <a:pt x="1095" y="214"/>
                  </a:lnTo>
                  <a:lnTo>
                    <a:pt x="1119" y="204"/>
                  </a:lnTo>
                  <a:lnTo>
                    <a:pt x="1142" y="201"/>
                  </a:lnTo>
                  <a:lnTo>
                    <a:pt x="1162" y="203"/>
                  </a:lnTo>
                  <a:lnTo>
                    <a:pt x="1181" y="209"/>
                  </a:lnTo>
                  <a:lnTo>
                    <a:pt x="1198" y="219"/>
                  </a:lnTo>
                  <a:lnTo>
                    <a:pt x="1213" y="232"/>
                  </a:lnTo>
                  <a:lnTo>
                    <a:pt x="1226" y="249"/>
                  </a:lnTo>
                  <a:lnTo>
                    <a:pt x="1342" y="450"/>
                  </a:lnTo>
                  <a:lnTo>
                    <a:pt x="1352" y="473"/>
                  </a:lnTo>
                  <a:lnTo>
                    <a:pt x="1354" y="497"/>
                  </a:lnTo>
                  <a:lnTo>
                    <a:pt x="1352" y="522"/>
                  </a:lnTo>
                  <a:lnTo>
                    <a:pt x="1342" y="546"/>
                  </a:lnTo>
                  <a:lnTo>
                    <a:pt x="1327" y="566"/>
                  </a:lnTo>
                  <a:lnTo>
                    <a:pt x="1307" y="581"/>
                  </a:lnTo>
                  <a:lnTo>
                    <a:pt x="1218" y="630"/>
                  </a:lnTo>
                  <a:lnTo>
                    <a:pt x="1223" y="665"/>
                  </a:lnTo>
                  <a:lnTo>
                    <a:pt x="1226" y="699"/>
                  </a:lnTo>
                  <a:lnTo>
                    <a:pt x="1223" y="734"/>
                  </a:lnTo>
                  <a:lnTo>
                    <a:pt x="1218" y="767"/>
                  </a:lnTo>
                  <a:lnTo>
                    <a:pt x="1307" y="818"/>
                  </a:lnTo>
                  <a:lnTo>
                    <a:pt x="1324" y="831"/>
                  </a:lnTo>
                  <a:lnTo>
                    <a:pt x="1338" y="847"/>
                  </a:lnTo>
                  <a:lnTo>
                    <a:pt x="1348" y="866"/>
                  </a:lnTo>
                  <a:lnTo>
                    <a:pt x="1353" y="886"/>
                  </a:lnTo>
                  <a:lnTo>
                    <a:pt x="1354" y="907"/>
                  </a:lnTo>
                  <a:lnTo>
                    <a:pt x="1350" y="928"/>
                  </a:lnTo>
                  <a:lnTo>
                    <a:pt x="1342" y="948"/>
                  </a:lnTo>
                  <a:lnTo>
                    <a:pt x="1226" y="1150"/>
                  </a:lnTo>
                  <a:lnTo>
                    <a:pt x="1210" y="1169"/>
                  </a:lnTo>
                  <a:lnTo>
                    <a:pt x="1191" y="1185"/>
                  </a:lnTo>
                  <a:lnTo>
                    <a:pt x="1167" y="1193"/>
                  </a:lnTo>
                  <a:lnTo>
                    <a:pt x="1142" y="1197"/>
                  </a:lnTo>
                  <a:lnTo>
                    <a:pt x="1119" y="1193"/>
                  </a:lnTo>
                  <a:lnTo>
                    <a:pt x="1095" y="1185"/>
                  </a:lnTo>
                  <a:lnTo>
                    <a:pt x="1008" y="1134"/>
                  </a:lnTo>
                  <a:lnTo>
                    <a:pt x="970" y="1161"/>
                  </a:lnTo>
                  <a:lnTo>
                    <a:pt x="930" y="1185"/>
                  </a:lnTo>
                  <a:lnTo>
                    <a:pt x="889" y="1205"/>
                  </a:lnTo>
                  <a:lnTo>
                    <a:pt x="889" y="1303"/>
                  </a:lnTo>
                  <a:lnTo>
                    <a:pt x="885" y="1328"/>
                  </a:lnTo>
                  <a:lnTo>
                    <a:pt x="875" y="1352"/>
                  </a:lnTo>
                  <a:lnTo>
                    <a:pt x="861" y="1370"/>
                  </a:lnTo>
                  <a:lnTo>
                    <a:pt x="842" y="1385"/>
                  </a:lnTo>
                  <a:lnTo>
                    <a:pt x="818" y="1395"/>
                  </a:lnTo>
                  <a:lnTo>
                    <a:pt x="793" y="1399"/>
                  </a:lnTo>
                  <a:lnTo>
                    <a:pt x="561" y="1399"/>
                  </a:lnTo>
                  <a:lnTo>
                    <a:pt x="535" y="1395"/>
                  </a:lnTo>
                  <a:lnTo>
                    <a:pt x="513" y="1385"/>
                  </a:lnTo>
                  <a:lnTo>
                    <a:pt x="494" y="1370"/>
                  </a:lnTo>
                  <a:lnTo>
                    <a:pt x="479" y="1352"/>
                  </a:lnTo>
                  <a:lnTo>
                    <a:pt x="469" y="1328"/>
                  </a:lnTo>
                  <a:lnTo>
                    <a:pt x="465" y="1303"/>
                  </a:lnTo>
                  <a:lnTo>
                    <a:pt x="465" y="1205"/>
                  </a:lnTo>
                  <a:lnTo>
                    <a:pt x="424" y="1185"/>
                  </a:lnTo>
                  <a:lnTo>
                    <a:pt x="384" y="1161"/>
                  </a:lnTo>
                  <a:lnTo>
                    <a:pt x="347" y="1134"/>
                  </a:lnTo>
                  <a:lnTo>
                    <a:pt x="260" y="1185"/>
                  </a:lnTo>
                  <a:lnTo>
                    <a:pt x="237" y="1193"/>
                  </a:lnTo>
                  <a:lnTo>
                    <a:pt x="212" y="1197"/>
                  </a:lnTo>
                  <a:lnTo>
                    <a:pt x="187" y="1193"/>
                  </a:lnTo>
                  <a:lnTo>
                    <a:pt x="164" y="1185"/>
                  </a:lnTo>
                  <a:lnTo>
                    <a:pt x="145" y="1169"/>
                  </a:lnTo>
                  <a:lnTo>
                    <a:pt x="129" y="1150"/>
                  </a:lnTo>
                  <a:lnTo>
                    <a:pt x="13" y="948"/>
                  </a:lnTo>
                  <a:lnTo>
                    <a:pt x="4" y="928"/>
                  </a:lnTo>
                  <a:lnTo>
                    <a:pt x="0" y="907"/>
                  </a:lnTo>
                  <a:lnTo>
                    <a:pt x="2" y="886"/>
                  </a:lnTo>
                  <a:lnTo>
                    <a:pt x="7" y="866"/>
                  </a:lnTo>
                  <a:lnTo>
                    <a:pt x="17" y="847"/>
                  </a:lnTo>
                  <a:lnTo>
                    <a:pt x="30" y="831"/>
                  </a:lnTo>
                  <a:lnTo>
                    <a:pt x="48" y="817"/>
                  </a:lnTo>
                  <a:lnTo>
                    <a:pt x="136" y="767"/>
                  </a:lnTo>
                  <a:lnTo>
                    <a:pt x="131" y="734"/>
                  </a:lnTo>
                  <a:lnTo>
                    <a:pt x="129" y="699"/>
                  </a:lnTo>
                  <a:lnTo>
                    <a:pt x="131" y="665"/>
                  </a:lnTo>
                  <a:lnTo>
                    <a:pt x="136" y="630"/>
                  </a:lnTo>
                  <a:lnTo>
                    <a:pt x="48" y="581"/>
                  </a:lnTo>
                  <a:lnTo>
                    <a:pt x="30" y="567"/>
                  </a:lnTo>
                  <a:lnTo>
                    <a:pt x="17" y="551"/>
                  </a:lnTo>
                  <a:lnTo>
                    <a:pt x="7" y="532"/>
                  </a:lnTo>
                  <a:lnTo>
                    <a:pt x="2" y="512"/>
                  </a:lnTo>
                  <a:lnTo>
                    <a:pt x="0" y="491"/>
                  </a:lnTo>
                  <a:lnTo>
                    <a:pt x="4" y="470"/>
                  </a:lnTo>
                  <a:lnTo>
                    <a:pt x="13" y="450"/>
                  </a:lnTo>
                  <a:lnTo>
                    <a:pt x="129" y="249"/>
                  </a:lnTo>
                  <a:lnTo>
                    <a:pt x="145" y="229"/>
                  </a:lnTo>
                  <a:lnTo>
                    <a:pt x="164" y="214"/>
                  </a:lnTo>
                  <a:lnTo>
                    <a:pt x="187" y="204"/>
                  </a:lnTo>
                  <a:lnTo>
                    <a:pt x="212" y="201"/>
                  </a:lnTo>
                  <a:lnTo>
                    <a:pt x="237" y="204"/>
                  </a:lnTo>
                  <a:lnTo>
                    <a:pt x="260" y="214"/>
                  </a:lnTo>
                  <a:lnTo>
                    <a:pt x="347" y="264"/>
                  </a:lnTo>
                  <a:lnTo>
                    <a:pt x="384" y="238"/>
                  </a:lnTo>
                  <a:lnTo>
                    <a:pt x="424" y="214"/>
                  </a:lnTo>
                  <a:lnTo>
                    <a:pt x="465" y="193"/>
                  </a:lnTo>
                  <a:lnTo>
                    <a:pt x="465" y="95"/>
                  </a:lnTo>
                  <a:lnTo>
                    <a:pt x="469" y="70"/>
                  </a:lnTo>
                  <a:lnTo>
                    <a:pt x="479" y="47"/>
                  </a:lnTo>
                  <a:lnTo>
                    <a:pt x="494" y="27"/>
                  </a:lnTo>
                  <a:lnTo>
                    <a:pt x="513" y="12"/>
                  </a:lnTo>
                  <a:lnTo>
                    <a:pt x="535" y="2"/>
                  </a:lnTo>
                  <a:lnTo>
                    <a:pt x="5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2729865" y="4516120"/>
            <a:ext cx="40817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 Bold" panose="02020603050405020304" charset="0"/>
                <a:cs typeface="Times New Roman Bold" panose="02020603050405020304" charset="0"/>
                <a:sym typeface="+mn-lt"/>
              </a:rPr>
              <a:t>02.System Architecture</a:t>
            </a:r>
            <a:endParaRPr lang="en-US" altLang="zh-CN" sz="2800" b="1" dirty="0">
              <a:latin typeface="Times New Roman Bold" panose="02020603050405020304" charset="0"/>
              <a:cs typeface="Times New Roman Bold" panose="02020603050405020304" charset="0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429500" y="3161665"/>
            <a:ext cx="37096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 Bold" panose="02020603050405020304" charset="0"/>
                <a:cs typeface="Times New Roman Bold" panose="02020603050405020304" charset="0"/>
                <a:sym typeface="+mn-lt"/>
              </a:rPr>
              <a:t>03.Database Design</a:t>
            </a:r>
            <a:endParaRPr lang="en-US" altLang="zh-CN" sz="2800" b="1" dirty="0">
              <a:latin typeface="Times New Roman Bold" panose="02020603050405020304" charset="0"/>
              <a:cs typeface="Times New Roman Bold" panose="02020603050405020304" charset="0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429621" y="4501965"/>
            <a:ext cx="317498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 Bold" panose="02020603050405020304" charset="0"/>
                <a:cs typeface="Times New Roman Bold" panose="02020603050405020304" charset="0"/>
                <a:sym typeface="+mn-lt"/>
              </a:rPr>
              <a:t>04.Other Technics</a:t>
            </a:r>
            <a:endParaRPr lang="en-US" altLang="zh-CN" sz="2800" b="1" dirty="0">
              <a:latin typeface="Times New Roman Bold" panose="02020603050405020304" charset="0"/>
              <a:cs typeface="Times New Roman Bold" panose="02020603050405020304" charset="0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935485" y="1747970"/>
            <a:ext cx="4019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cs typeface="+mn-ea"/>
                <a:sym typeface="+mn-lt"/>
              </a:rPr>
              <a:t>CONTENTS</a:t>
            </a:r>
            <a:endParaRPr lang="zh-CN" altLang="en-US" sz="40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3" t="23778" r="35736" b="21555"/>
          <a:stretch>
            <a:fillRect/>
          </a:stretch>
        </p:blipFill>
        <p:spPr>
          <a:xfrm>
            <a:off x="1199714" y="945906"/>
            <a:ext cx="4896286" cy="516946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80747" y="2321004"/>
            <a:ext cx="247659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cs typeface="+mn-ea"/>
                <a:sym typeface="+mn-lt"/>
              </a:rPr>
              <a:t>05</a:t>
            </a:r>
            <a:endParaRPr lang="zh-CN" altLang="en-US" sz="13800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86550" y="3023235"/>
            <a:ext cx="53098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Times New Roman Regular" panose="02020603050405020304" charset="0"/>
                <a:cs typeface="Times New Roman Regular" panose="02020603050405020304" charset="0"/>
                <a:sym typeface="+mn-lt"/>
              </a:rPr>
              <a:t>Demonstration</a:t>
            </a:r>
            <a:endParaRPr lang="en-US" altLang="zh-CN" sz="6000" b="1" dirty="0">
              <a:latin typeface="Times New Roman Regular" panose="02020603050405020304" charset="0"/>
              <a:cs typeface="Times New Roman Regular" panose="02020603050405020304" charset="0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31352" y="2689881"/>
            <a:ext cx="119605" cy="1812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" b="553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2590165" y="2644775"/>
            <a:ext cx="70110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义启小魏楷" panose="02010601030101010101" pitchFamily="2" charset="-128"/>
                <a:ea typeface="义启小魏楷" panose="02010601030101010101" pitchFamily="2" charset="-128"/>
                <a:cs typeface="+mn-ea"/>
                <a:sym typeface="+mn-lt"/>
              </a:rPr>
              <a:t>Thanks</a:t>
            </a:r>
            <a:endParaRPr lang="en-US" altLang="zh-CN" sz="9600" dirty="0">
              <a:solidFill>
                <a:schemeClr val="bg1"/>
              </a:solidFill>
              <a:latin typeface="义启小魏楷" panose="02010601030101010101" pitchFamily="2" charset="-128"/>
              <a:ea typeface="义启小魏楷" panose="02010601030101010101" pitchFamily="2" charset="-128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3" t="23778" r="35736" b="21555"/>
          <a:stretch>
            <a:fillRect/>
          </a:stretch>
        </p:blipFill>
        <p:spPr>
          <a:xfrm>
            <a:off x="1199714" y="945906"/>
            <a:ext cx="4896286" cy="516946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75077" y="2320953"/>
            <a:ext cx="247659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cs typeface="+mn-ea"/>
                <a:sym typeface="+mn-lt"/>
              </a:rPr>
              <a:t>01</a:t>
            </a:r>
            <a:endParaRPr lang="zh-CN" altLang="en-US" sz="13800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86309" y="3181223"/>
            <a:ext cx="352641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Times New Roman Regular" panose="02020603050405020304" charset="0"/>
                <a:cs typeface="Times New Roman Regular" panose="02020603050405020304" charset="0"/>
                <a:sym typeface="+mn-lt"/>
              </a:rPr>
              <a:t>Introduction</a:t>
            </a:r>
            <a:endParaRPr lang="en-US" altLang="zh-CN" sz="4800" b="1" dirty="0">
              <a:latin typeface="Times New Roman Regular" panose="02020603050405020304" charset="0"/>
              <a:cs typeface="Times New Roman Regular" panose="02020603050405020304" charset="0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31352" y="2689881"/>
            <a:ext cx="119605" cy="1812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3" t="23778" r="35736" b="21555"/>
          <a:stretch>
            <a:fillRect/>
          </a:stretch>
        </p:blipFill>
        <p:spPr>
          <a:xfrm>
            <a:off x="335279" y="200700"/>
            <a:ext cx="929641" cy="98150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97531" y="399701"/>
            <a:ext cx="3749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 Regular" panose="02020603050405020304" charset="0"/>
                <a:cs typeface="Times New Roman Regular" panose="02020603050405020304" charset="0"/>
                <a:sym typeface="+mn-lt"/>
              </a:rPr>
              <a:t>Overview</a:t>
            </a:r>
            <a:endParaRPr lang="en-US" altLang="zh-CN" sz="3200" b="1" dirty="0">
              <a:latin typeface="Times New Roman Regular" panose="02020603050405020304" charset="0"/>
              <a:cs typeface="Times New Roman Regular" panose="02020603050405020304" charset="0"/>
              <a:sym typeface="+mn-lt"/>
            </a:endParaRPr>
          </a:p>
        </p:txBody>
      </p:sp>
      <p:pic>
        <p:nvPicPr>
          <p:cNvPr id="4" name="图片 3" descr="18CECEFB11CEF8D10C33CB693024328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1441450"/>
            <a:ext cx="6073140" cy="3975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52565" y="1441450"/>
            <a:ext cx="4755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 Regular" panose="02020603050405020304" charset="0"/>
                <a:cs typeface="Times New Roman Regular" panose="02020603050405020304" charset="0"/>
              </a:rPr>
              <a:t>Functionalities implemented</a:t>
            </a:r>
            <a:endParaRPr lang="en-US" altLang="zh-CN" sz="2400" b="1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20230" y="1945005"/>
            <a:ext cx="31121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- Basic log-in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- Reading and pushing articles on the home page.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- Taking tests and examinations.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- Editting and deploying papers.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- Personnel management.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3" t="23778" r="35736" b="21555"/>
          <a:stretch>
            <a:fillRect/>
          </a:stretch>
        </p:blipFill>
        <p:spPr>
          <a:xfrm>
            <a:off x="335279" y="200700"/>
            <a:ext cx="929641" cy="98150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58595" y="398780"/>
            <a:ext cx="87363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Basic log-in</a:t>
            </a:r>
            <a:endParaRPr lang="en-US" altLang="zh-CN" sz="3200" b="1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  <p:pic>
        <p:nvPicPr>
          <p:cNvPr id="4" name="图片 -2147482624" descr="A1F93675A5F9BAB786A57474019123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68" y="1971993"/>
            <a:ext cx="5259705" cy="29127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" name="文本框 31"/>
          <p:cNvSpPr txBox="1"/>
          <p:nvPr/>
        </p:nvSpPr>
        <p:spPr>
          <a:xfrm>
            <a:off x="6456045" y="2162175"/>
            <a:ext cx="45897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- Logging in with account and password stored in database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- Account types include student, faculty, and administrators.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3" t="23778" r="35736" b="21555"/>
          <a:stretch>
            <a:fillRect/>
          </a:stretch>
        </p:blipFill>
        <p:spPr>
          <a:xfrm>
            <a:off x="335279" y="200700"/>
            <a:ext cx="929641" cy="98150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58595" y="398780"/>
            <a:ext cx="87363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Reading and pushing articles</a:t>
            </a:r>
            <a:endParaRPr lang="en-US" altLang="zh-CN" sz="3200" b="1" dirty="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</p:txBody>
      </p:sp>
      <p:pic>
        <p:nvPicPr>
          <p:cNvPr id="4" name="图片 -2147482622" descr="352A09FAF6A27F1F86BDA1524A44D5C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95" y="1302385"/>
            <a:ext cx="3831590" cy="2279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11" descr="3F69B8279029EB2417778CDB2364EC5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595" y="3902075"/>
            <a:ext cx="3832225" cy="22548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" name="文本框 31"/>
          <p:cNvSpPr txBox="1"/>
          <p:nvPr/>
        </p:nvSpPr>
        <p:spPr>
          <a:xfrm>
            <a:off x="6456045" y="2162175"/>
            <a:ext cx="45897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- Article reading for student users.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- </a:t>
            </a:r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Article edittings and pushing for faculty users.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3" t="23778" r="35736" b="21555"/>
          <a:stretch>
            <a:fillRect/>
          </a:stretch>
        </p:blipFill>
        <p:spPr>
          <a:xfrm>
            <a:off x="335279" y="200700"/>
            <a:ext cx="929641" cy="98150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58595" y="398780"/>
            <a:ext cx="87363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Taking tests and examinations</a:t>
            </a:r>
            <a:endParaRPr lang="zh-CN" altLang="en-US" sz="3200" b="1" dirty="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lt"/>
            </a:endParaRPr>
          </a:p>
        </p:txBody>
      </p:sp>
      <p:pic>
        <p:nvPicPr>
          <p:cNvPr id="4" name="图片 -2147482620" descr="C5BACFE9F256F76524E90999ACFBD9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1414780"/>
            <a:ext cx="6000750" cy="42805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" name="文本框 31"/>
          <p:cNvSpPr txBox="1"/>
          <p:nvPr/>
        </p:nvSpPr>
        <p:spPr>
          <a:xfrm>
            <a:off x="6534150" y="2829560"/>
            <a:ext cx="54978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- Tests for practice.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- Formal examinations record grades.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3" t="23778" r="35736" b="21555"/>
          <a:stretch>
            <a:fillRect/>
          </a:stretch>
        </p:blipFill>
        <p:spPr>
          <a:xfrm>
            <a:off x="335279" y="200700"/>
            <a:ext cx="929641" cy="98150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58595" y="398780"/>
            <a:ext cx="87363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Editting and deploying papers</a:t>
            </a:r>
            <a:endParaRPr lang="zh-CN" altLang="en-US" sz="3200" b="1" dirty="0">
              <a:latin typeface="Times New Roman Bold" panose="02020603050405020304" charset="0"/>
              <a:ea typeface="宋体" charset="0"/>
              <a:cs typeface="Times New Roman Bold" panose="02020603050405020304" charset="0"/>
              <a:sym typeface="+mn-lt"/>
            </a:endParaRPr>
          </a:p>
        </p:txBody>
      </p:sp>
      <p:pic>
        <p:nvPicPr>
          <p:cNvPr id="4" name="图片 16" descr="FFCEC71650884EC84ACD19B2484681D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0" y="1569720"/>
            <a:ext cx="6321425" cy="37928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" name="文本框 31"/>
          <p:cNvSpPr txBox="1"/>
          <p:nvPr/>
        </p:nvSpPr>
        <p:spPr>
          <a:xfrm>
            <a:off x="6887210" y="2732405"/>
            <a:ext cx="44157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- Designed for faculty to generate papers.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3" t="23778" r="35736" b="21555"/>
          <a:stretch>
            <a:fillRect/>
          </a:stretch>
        </p:blipFill>
        <p:spPr>
          <a:xfrm>
            <a:off x="335279" y="200700"/>
            <a:ext cx="929641" cy="98150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58595" y="398780"/>
            <a:ext cx="87363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Personnel management</a:t>
            </a:r>
            <a:endParaRPr lang="en-US" altLang="zh-CN" sz="3200" b="1" dirty="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</p:txBody>
      </p:sp>
      <p:pic>
        <p:nvPicPr>
          <p:cNvPr id="4" name="图片 13" descr="06296F0AFBCCA263131EB998723E1E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1662430"/>
            <a:ext cx="6617335" cy="39001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" name="文本框 31"/>
          <p:cNvSpPr txBox="1"/>
          <p:nvPr/>
        </p:nvSpPr>
        <p:spPr>
          <a:xfrm>
            <a:off x="7351395" y="2644775"/>
            <a:ext cx="44157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- Faculty manage students.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- Administrator manage faculty and students.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PowerPoint 演示文稿"/>
  <p:tag name="COMMONDATA" val="eyJoZGlkIjoiNGM1NzE3ZDdmMjFlOTI1YjgzN2NhZDgxOTcyMWYzNjEifQ==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xy0eskdz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1739</Words>
  <Application>WPS 文字</Application>
  <PresentationFormat>宽屏</PresentationFormat>
  <Paragraphs>139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Arial</vt:lpstr>
      <vt:lpstr>方正书宋_GBK</vt:lpstr>
      <vt:lpstr>Wingdings</vt:lpstr>
      <vt:lpstr>义启小魏楷</vt:lpstr>
      <vt:lpstr>Times New Roman Regular</vt:lpstr>
      <vt:lpstr>宋体</vt:lpstr>
      <vt:lpstr>汉仪书宋二KW</vt:lpstr>
      <vt:lpstr>Times New Roman Bold</vt:lpstr>
      <vt:lpstr>Times New Roman Italic</vt:lpstr>
      <vt:lpstr/>
      <vt:lpstr>Arial Unicode MS</vt:lpstr>
      <vt:lpstr>等线</vt:lpstr>
      <vt:lpstr>汉仪中等线KW</vt:lpstr>
      <vt:lpstr>Calibri</vt:lpstr>
      <vt:lpstr/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彩色孟菲斯</dc:title>
  <dc:creator>第一PPT</dc:creator>
  <cp:keywords>www.1ppt.com</cp:keywords>
  <dc:description>www.1ppt.com</dc:description>
  <cp:lastModifiedBy>guolianglu</cp:lastModifiedBy>
  <cp:revision>67</cp:revision>
  <dcterms:created xsi:type="dcterms:W3CDTF">2022-12-08T06:56:03Z</dcterms:created>
  <dcterms:modified xsi:type="dcterms:W3CDTF">2022-12-08T06:56:03Z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B37CDC13CFE4455E9C77064C781D9C2D</vt:lpwstr>
  </property>
  <property fmtid="{D5CDD505-2E9C-101B-9397-08002B2CF9AE}" pid="3" name="KSOProductBuildVer">
    <vt:lpwstr>2052-4.1.2.6545</vt:lpwstr>
  </property>
</Properties>
</file>