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/>
    <p:restoredTop sz="94648"/>
  </p:normalViewPr>
  <p:slideViewPr>
    <p:cSldViewPr snapToGrid="0">
      <p:cViewPr varScale="1">
        <p:scale>
          <a:sx n="75" d="100"/>
          <a:sy n="75" d="100"/>
        </p:scale>
        <p:origin x="2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7038-4BBF-DF4B-B1B5-F0CED75766AC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A5DD-4ED4-8648-A80B-3D50119CF0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09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8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825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76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66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4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29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9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47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104-6F19-A242-94AF-5845DE09E0B3}" type="datetimeFigureOut">
              <a:rPr lang="en-CN" smtClean="0"/>
              <a:t>2023/6/8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8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C:\Users\Administrator\Desktop\同济图片\图片2.png图片2">
            <a:extLst>
              <a:ext uri="{FF2B5EF4-FFF2-40B4-BE49-F238E27FC236}">
                <a16:creationId xmlns:a16="http://schemas.microsoft.com/office/drawing/2014/main" id="{A6DB7CDD-438B-4463-4279-AA7C45EB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8646" y="8373581"/>
            <a:ext cx="1593649" cy="1598077"/>
          </a:xfrm>
          <a:prstGeom prst="rect">
            <a:avLst/>
          </a:prstGeom>
        </p:spPr>
      </p:pic>
      <p:pic>
        <p:nvPicPr>
          <p:cNvPr id="5" name="图片占位符 6" descr="C:\Users\Administrator\Desktop\同济图片\微信图片_202006091459403.jpg微信图片_202006091459403">
            <a:extLst>
              <a:ext uri="{FF2B5EF4-FFF2-40B4-BE49-F238E27FC236}">
                <a16:creationId xmlns:a16="http://schemas.microsoft.com/office/drawing/2014/main" id="{0B85B57B-5C73-4B11-3C2A-86B62EE62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7" b="15786"/>
          <a:stretch>
            <a:fillRect/>
          </a:stretch>
        </p:blipFill>
        <p:spPr>
          <a:xfrm>
            <a:off x="-2419277" y="2352112"/>
            <a:ext cx="12146911" cy="4384908"/>
          </a:xfrm>
          <a:prstGeom prst="rect">
            <a:avLst/>
          </a:prstGeom>
        </p:spPr>
      </p:pic>
      <p:sp>
        <p:nvSpPr>
          <p:cNvPr id="6" name="文本框 31">
            <a:extLst>
              <a:ext uri="{FF2B5EF4-FFF2-40B4-BE49-F238E27FC236}">
                <a16:creationId xmlns:a16="http://schemas.microsoft.com/office/drawing/2014/main" id="{2AA87BEE-9771-EF07-E051-127FF632210D}"/>
              </a:ext>
            </a:extLst>
          </p:cNvPr>
          <p:cNvSpPr txBox="1"/>
          <p:nvPr/>
        </p:nvSpPr>
        <p:spPr>
          <a:xfrm>
            <a:off x="0" y="7009781"/>
            <a:ext cx="755967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System Analysis and Design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36F4C-C5BC-66B0-BC73-D87010DDB83E}"/>
              </a:ext>
            </a:extLst>
          </p:cNvPr>
          <p:cNvSpPr txBox="1"/>
          <p:nvPr/>
        </p:nvSpPr>
        <p:spPr>
          <a:xfrm>
            <a:off x="579254" y="7794418"/>
            <a:ext cx="2591759" cy="230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Team Members: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2050633 Jialin Lu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2053711 Jie Chu</a:t>
            </a:r>
          </a:p>
          <a:p>
            <a:endParaRPr lang="en-CN" sz="2396" dirty="0">
              <a:solidFill>
                <a:srgbClr val="1F0909"/>
              </a:solidFill>
              <a:latin typeface="PT Serif" panose="020A0603040505020204" pitchFamily="18" charset="77"/>
            </a:endParaRP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Instructor: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Ping Sun</a:t>
            </a:r>
            <a:endParaRPr lang="en-CN" sz="2396" dirty="0"/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ABFCFF20-9204-CE99-3F6E-3ED121C596B6}"/>
              </a:ext>
            </a:extLst>
          </p:cNvPr>
          <p:cNvSpPr txBox="1"/>
          <p:nvPr/>
        </p:nvSpPr>
        <p:spPr>
          <a:xfrm>
            <a:off x="4588759" y="7555301"/>
            <a:ext cx="297091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2023 Spring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CD652C7-5166-C8AE-40C2-E64F8ECCB15C}"/>
              </a:ext>
            </a:extLst>
          </p:cNvPr>
          <p:cNvSpPr txBox="1">
            <a:spLocks/>
          </p:cNvSpPr>
          <p:nvPr/>
        </p:nvSpPr>
        <p:spPr>
          <a:xfrm>
            <a:off x="0" y="3057725"/>
            <a:ext cx="8434775" cy="1028439"/>
          </a:xfrm>
          <a:prstGeom prst="rect">
            <a:avLst/>
          </a:prstGeom>
          <a:solidFill>
            <a:srgbClr val="1D1D1D">
              <a:alpha val="23137"/>
            </a:srgbClr>
          </a:solidFill>
        </p:spPr>
        <p:txBody>
          <a:bodyPr vert="horz" lIns="91102" tIns="45551" rIns="91102" bIns="45551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6476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Sharing Garden</a:t>
            </a:r>
            <a:endParaRPr lang="zh-CN" altLang="en-US" sz="6476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3D6DE012-BF4D-8388-C723-98CFC39B2CB4}"/>
              </a:ext>
            </a:extLst>
          </p:cNvPr>
          <p:cNvSpPr txBox="1"/>
          <p:nvPr/>
        </p:nvSpPr>
        <p:spPr>
          <a:xfrm>
            <a:off x="-2" y="1124692"/>
            <a:ext cx="755967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 Design Model </a:t>
            </a:r>
            <a:r>
              <a:rPr lang="en-US" altLang="zh-CN" sz="9565" dirty="0" err="1">
                <a:solidFill>
                  <a:schemeClr val="bg1"/>
                </a:solidFill>
                <a:latin typeface="Impact" panose="020B0806030902050204" pitchFamily="34" charset="0"/>
              </a:rPr>
              <a:t>IntroductionDocument</a:t>
            </a:r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  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PT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2023-03-31T08:06:25Z</cp:lastPrinted>
  <dcterms:created xsi:type="dcterms:W3CDTF">2023-03-23T13:40:09Z</dcterms:created>
  <dcterms:modified xsi:type="dcterms:W3CDTF">2023-06-08T02:11:46Z</dcterms:modified>
</cp:coreProperties>
</file>