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3" r:id="rId6"/>
    <p:sldId id="264" r:id="rId7"/>
    <p:sldId id="269" r:id="rId8"/>
    <p:sldId id="261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66FFFF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87471" autoAdjust="0"/>
  </p:normalViewPr>
  <p:slideViewPr>
    <p:cSldViewPr snapToGrid="0">
      <p:cViewPr varScale="1">
        <p:scale>
          <a:sx n="72" d="100"/>
          <a:sy n="72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1D31-954E-4C9F-8787-DB0CD1FCBC62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06796-D9B4-419D-9F40-B421187E2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编译会遇到找不到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portaudio.h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的错误，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参考文件“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下安装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Kaldi.docx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”中“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的更新及编译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”部分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解决该错误（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https://blog.csdn.net/qq_25867649/article/details/78356474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06796-D9B4-419D-9F40-B421187E23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7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EA45-5A11-420E-B8B9-4484FF428FB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CF578-53B7-47B2-9C44-21F14C00323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878E1-17C4-4C53-9723-E4E383DE01CB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06454-E20E-48CC-9C8C-04BF09E9ED6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11/30/2023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18C99-FE8D-49F0-A91B-C283E7B70C8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3422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8CA38-C173-42A1-84E1-0CDDF299AEC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FA775-9313-412F-909C-825BF5530CB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EDC3F-CCEC-4160-BB66-CCF0BEE4B31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877EA6-C77A-422F-8661-3CABD94F648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AE721-524C-47F3-B1F9-CE1460D2381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F7619-1918-4395-AF74-3B3557C0FCF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D3A1B-316D-4103-B9BD-6C66DE25C37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51C86-7E8C-4795-9ACC-8874F54FCA3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blas/files/v0.2.14/mingw64_dll.zip" TargetMode="External"/><Relationship Id="rId2" Type="http://schemas.openxmlformats.org/officeDocument/2006/relationships/hyperlink" Target="http://sourceforge.net/projects/openblas/files/v0.2.14/OpenBLAS-v0.2.14-Win64-int3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lr.org/1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ldi-asr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products/perl/" TargetMode="External"/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Kaldi Introduction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095E-F845-4C15-B4A9-E07E3C00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3BDA7-6A4E-42B3-B5EE-7594A53F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OpenBLAS</a:t>
            </a:r>
            <a:r>
              <a:rPr lang="en-US" altLang="zh-CN" dirty="0"/>
              <a:t> binary packages: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2"/>
              </a:rPr>
              <a:t>http://sourceforge.net/projects/openblas/files/v0.2.14/OpenBLAS-v0.2.14-Win64-int32.zip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3"/>
              </a:rPr>
              <a:t>http://sourceforge.net/projects/openblas/files/v0.2.14/mingw64_dll.zip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OpenBLAS-v0.2.14-Win64-int32.zip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mingw64_dll.zip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5296F-1021-4185-B667-FABEC68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C00AC-D340-4775-AC74-B084823A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8" y="4225838"/>
            <a:ext cx="10243930" cy="6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435E-5A46-4396-9741-16164A96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0A07-52BA-4088-82D6-4C8C213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Enter the `(</a:t>
            </a:r>
            <a:r>
              <a:rPr lang="en-US" altLang="zh-CN" dirty="0" err="1"/>
              <a:t>kaldi</a:t>
            </a:r>
            <a:r>
              <a:rPr lang="en-US" altLang="zh-CN" dirty="0"/>
              <a:t>)/windows` directory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)/$ cd windows        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)/windows 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pwd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Rename `</a:t>
            </a:r>
            <a:r>
              <a:rPr lang="en-US" altLang="zh-CN" dirty="0" err="1"/>
              <a:t>variables.props.dev</a:t>
            </a:r>
            <a:r>
              <a:rPr lang="en-US" altLang="zh-CN" dirty="0"/>
              <a:t>` to `</a:t>
            </a:r>
            <a:r>
              <a:rPr lang="en-US" altLang="zh-CN" dirty="0" err="1"/>
              <a:t>variables.props</a:t>
            </a:r>
            <a:r>
              <a:rPr lang="en-US" altLang="zh-CN" dirty="0"/>
              <a:t>`. Then modify the file `</a:t>
            </a:r>
            <a:r>
              <a:rPr lang="en-US" altLang="zh-CN" dirty="0" err="1"/>
              <a:t>variables.props</a:t>
            </a:r>
            <a:r>
              <a:rPr lang="en-US" altLang="zh-CN" dirty="0"/>
              <a:t>` to reflect </a:t>
            </a:r>
            <a:r>
              <a:rPr lang="en-US" altLang="zh-CN" dirty="0">
                <a:solidFill>
                  <a:srgbClr val="C00000"/>
                </a:solidFill>
              </a:rPr>
              <a:t>the correct paths</a:t>
            </a:r>
            <a:r>
              <a:rPr lang="en-US" altLang="zh-CN" dirty="0"/>
              <a:t>, using your favorite text editor.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1A60D-0CAD-40F3-A60B-60299B9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FADEE-18BA-4619-B937-362BC5F5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7" y="3476978"/>
            <a:ext cx="10131704" cy="298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22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1AD43-6CD6-46CE-BE65-9406355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13FE4-3F89-4DC8-A26A-97C36E67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kaldi</a:t>
            </a:r>
            <a:r>
              <a:rPr lang="en-US" altLang="zh-CN" dirty="0"/>
              <a:t>/windows/, rename the file `</a:t>
            </a:r>
            <a:r>
              <a:rPr lang="en-US" altLang="zh-CN" dirty="0" err="1"/>
              <a:t>kaldiwin_openblas.props</a:t>
            </a:r>
            <a:r>
              <a:rPr lang="en-US" altLang="zh-CN" dirty="0"/>
              <a:t>` to `</a:t>
            </a:r>
            <a:r>
              <a:rPr lang="en-US" altLang="zh-CN" dirty="0" err="1"/>
              <a:t>kaldiwin.props</a:t>
            </a:r>
            <a:r>
              <a:rPr lang="en-US" altLang="zh-CN" dirty="0"/>
              <a:t>`</a:t>
            </a:r>
          </a:p>
          <a:p>
            <a:pPr lvl="1"/>
            <a:r>
              <a:rPr lang="en-US" altLang="zh-CN" dirty="0"/>
              <a:t>In command window,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generate_solution.pl --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vsver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vs2017 --enable-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openblas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then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$ get_version.pl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Open the generated solution that was created in a subfolder (</a:t>
            </a:r>
            <a:r>
              <a:rPr lang="en-US" altLang="zh-CN" dirty="0" err="1"/>
              <a:t>kaldi</a:t>
            </a:r>
            <a:r>
              <a:rPr lang="en-US" altLang="zh-CN" dirty="0"/>
              <a:t>)/</a:t>
            </a:r>
            <a:r>
              <a:rPr lang="en-US" altLang="zh-CN" dirty="0" err="1"/>
              <a:t>kaldiwin_vs</a:t>
            </a:r>
            <a:r>
              <a:rPr lang="en-US" altLang="zh-CN" dirty="0"/>
              <a:t>&lt;version&gt;_&lt;</a:t>
            </a:r>
            <a:r>
              <a:rPr lang="en-US" altLang="zh-CN" dirty="0" err="1"/>
              <a:t>blas</a:t>
            </a:r>
            <a:r>
              <a:rPr lang="en-US" altLang="zh-CN" dirty="0"/>
              <a:t>-library&gt;	in the visual studio and switch to **Debug|x64** (or **Release|x64**) and build.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36363-58F7-45EC-BD46-FA685F1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7719B-E448-4904-AF58-79135D52E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" b="1"/>
          <a:stretch/>
        </p:blipFill>
        <p:spPr>
          <a:xfrm>
            <a:off x="3118678" y="2283792"/>
            <a:ext cx="7708348" cy="132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85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2198-CC1A-4D78-BEDC-4DADA29E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Assignment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F97F-5B5F-4F28-83C5-CF1484D8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1. Install Kaldi;</a:t>
            </a:r>
          </a:p>
          <a:p>
            <a:r>
              <a:rPr lang="en-US" altLang="zh-CN" dirty="0"/>
              <a:t>2. Run </a:t>
            </a:r>
            <a:r>
              <a:rPr lang="en-US" altLang="zh-CN" dirty="0" err="1"/>
              <a:t>yesno</a:t>
            </a:r>
            <a:r>
              <a:rPr lang="en-US" altLang="zh-CN" dirty="0"/>
              <a:t> and THCHS-30 examples;</a:t>
            </a:r>
          </a:p>
          <a:p>
            <a:r>
              <a:rPr lang="en-US" altLang="zh-CN" dirty="0"/>
              <a:t>3. Record a segment of your own speech and recognize its contents using the trained (THCHS-30) models.</a:t>
            </a:r>
          </a:p>
          <a:p>
            <a:r>
              <a:rPr lang="en-US" altLang="zh-CN" u="sng" dirty="0"/>
              <a:t>hint</a:t>
            </a:r>
            <a:r>
              <a:rPr lang="en-US" altLang="zh-CN" dirty="0"/>
              <a:t>: use online-</a:t>
            </a:r>
            <a:r>
              <a:rPr lang="en-US" altLang="zh-CN" dirty="0" err="1"/>
              <a:t>gmm</a:t>
            </a:r>
            <a:r>
              <a:rPr lang="en-US" altLang="zh-CN" dirty="0"/>
              <a:t>-decode-faster, online2-wav-gmm-latgen-faster or </a:t>
            </a:r>
            <a:r>
              <a:rPr lang="en-US" altLang="zh-CN" dirty="0" err="1"/>
              <a:t>nnet</a:t>
            </a:r>
            <a:r>
              <a:rPr lang="en-US" altLang="zh-CN" dirty="0"/>
              <a:t>-</a:t>
            </a:r>
            <a:r>
              <a:rPr lang="en-US" altLang="zh-CN" dirty="0" err="1"/>
              <a:t>latgen</a:t>
            </a:r>
            <a:r>
              <a:rPr lang="en-US" altLang="zh-CN" dirty="0"/>
              <a:t>-faster</a:t>
            </a:r>
          </a:p>
          <a:p>
            <a:r>
              <a:rPr lang="en-US" altLang="zh-CN" dirty="0"/>
              <a:t>4. (Optional) You can also try the AISHELL model (which can be directly downloaded from https://www.openslr.org/33/) provided by AISHELL company</a:t>
            </a:r>
          </a:p>
          <a:p>
            <a:r>
              <a:rPr lang="en-US" altLang="zh-CN" b="1" u="sng" dirty="0"/>
              <a:t>Report</a:t>
            </a:r>
            <a:endParaRPr lang="en-US" altLang="zh-CN" u="sng" dirty="0"/>
          </a:p>
          <a:p>
            <a:r>
              <a:rPr lang="en-US" altLang="zh-CN" dirty="0"/>
              <a:t>1. The process of Kaldi installation;</a:t>
            </a:r>
          </a:p>
          <a:p>
            <a:r>
              <a:rPr lang="en-US" altLang="zh-CN" dirty="0"/>
              <a:t>2. The results of  running </a:t>
            </a:r>
            <a:r>
              <a:rPr lang="en-US" altLang="zh-CN" dirty="0" err="1"/>
              <a:t>yesno</a:t>
            </a:r>
            <a:r>
              <a:rPr lang="en-US" altLang="zh-CN" dirty="0"/>
              <a:t> and THCHS-30 examples;</a:t>
            </a:r>
          </a:p>
          <a:p>
            <a:r>
              <a:rPr lang="en-US" altLang="zh-CN" dirty="0"/>
              <a:t>3. The recognition results of your speech.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B1980-609A-4D97-94EA-9F8051B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9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r>
              <a:rPr lang="en-US" altLang="zh-CN" dirty="0"/>
              <a:t> or use git command: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clone </a:t>
            </a:r>
            <a:r>
              <a:rPr lang="en-US" altLang="zh-CN" dirty="0">
                <a:latin typeface="Consolas" panose="020B0609020204030204" pitchFamily="49" charset="0"/>
                <a:hlinkClick r:id="rId2"/>
              </a:rPr>
              <a:t>https://github.com/kaldi-asr/kaldi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To build the toolkit: see ./INSTALL or following the steps listed below</a:t>
            </a:r>
          </a:p>
          <a:p>
            <a:endParaRPr lang="en-US" altLang="zh-CN" dirty="0"/>
          </a:p>
          <a:p>
            <a:r>
              <a:rPr lang="en-US" altLang="zh-CN" dirty="0"/>
              <a:t>Step1: Go to tools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tools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extras/check_dependencies.sh 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</a:t>
            </a:r>
          </a:p>
          <a:p>
            <a:pPr lvl="1"/>
            <a:r>
              <a:rPr lang="en-US" altLang="zh-CN" dirty="0"/>
              <a:t>If there are more than one CPU on your computer, “</a:t>
            </a:r>
            <a:r>
              <a:rPr lang="en-US" altLang="zh-CN" dirty="0">
                <a:latin typeface="Consolas" panose="020B0609020204030204" pitchFamily="49" charset="0"/>
              </a:rPr>
              <a:t>make</a:t>
            </a:r>
            <a:r>
              <a:rPr lang="en-US" altLang="zh-CN" dirty="0"/>
              <a:t>” command can be replaced by “</a:t>
            </a:r>
            <a:r>
              <a:rPr lang="en-US" altLang="zh-CN" dirty="0">
                <a:latin typeface="Consolas" panose="020B0609020204030204" pitchFamily="49" charset="0"/>
              </a:rPr>
              <a:t>make –j 2</a:t>
            </a:r>
            <a:r>
              <a:rPr lang="en-US" altLang="zh-CN" dirty="0"/>
              <a:t>”</a:t>
            </a:r>
          </a:p>
          <a:p>
            <a:endParaRPr lang="en-US" altLang="zh-CN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48AE3E-F2FC-4A74-AD9B-8AF037179517}"/>
              </a:ext>
            </a:extLst>
          </p:cNvPr>
          <p:cNvSpPr/>
          <p:nvPr/>
        </p:nvSpPr>
        <p:spPr>
          <a:xfrm>
            <a:off x="5875130" y="3132076"/>
            <a:ext cx="6259673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dirty="0"/>
              <a:t>NB: all depended packages listed in the result should be installed, e.g.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apt-get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subversion,automake,autoconf,libtool,g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++,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zlib,libatal,wget</a:t>
            </a:r>
            <a:r>
              <a:rPr lang="en-US" altLang="zh-CN" dirty="0"/>
              <a:t>, until “</a:t>
            </a:r>
            <a:r>
              <a:rPr lang="en-US" altLang="zh-CN" dirty="0">
                <a:latin typeface="Consolas" panose="020B0609020204030204" pitchFamily="49" charset="0"/>
              </a:rPr>
              <a:t>check_dependencies.sh: ok</a:t>
            </a:r>
            <a:r>
              <a:rPr lang="en-US" altLang="zh-CN" dirty="0"/>
              <a:t>” appears.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2B0D76-CFDC-41C6-A927-C2DA79FD5C11}"/>
              </a:ext>
            </a:extLst>
          </p:cNvPr>
          <p:cNvCxnSpPr>
            <a:cxnSpLocks/>
          </p:cNvCxnSpPr>
          <p:nvPr/>
        </p:nvCxnSpPr>
        <p:spPr>
          <a:xfrm flipV="1">
            <a:off x="5309704" y="3732240"/>
            <a:ext cx="565426" cy="3008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2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F0961-2FA4-4AE9-8DC9-49D317E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in Linux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9BF1-7A35-4EA3-A053-28809AB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2: Go to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./configure --shared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depend -j 2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-j 2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yesno</a:t>
            </a:r>
            <a:r>
              <a:rPr lang="en-US" altLang="zh-CN" dirty="0"/>
              <a:t> example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yesno</a:t>
            </a:r>
            <a:r>
              <a:rPr lang="en-US" altLang="zh-CN" dirty="0">
                <a:latin typeface="Consolas" panose="020B0609020204030204" pitchFamily="49" charset="0"/>
              </a:rPr>
              <a:t>/s5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3A616-BA78-402F-9266-21C8150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B9696-9014-4769-AA76-8128A169E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"/>
          <a:stretch/>
        </p:blipFill>
        <p:spPr>
          <a:xfrm>
            <a:off x="4573387" y="2849136"/>
            <a:ext cx="5688213" cy="3690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EBD7-ADF8-4B3B-955E-C2BEA7C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5E3EA-44EA-48F7-A21C-668250B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thchs30 from </a:t>
            </a:r>
            <a:r>
              <a:rPr lang="en-US" altLang="zh-CN" dirty="0">
                <a:hlinkClick r:id="rId2"/>
              </a:rPr>
              <a:t>https://www.openslr.org/18/</a:t>
            </a:r>
            <a:endParaRPr lang="en-US" altLang="zh-CN" dirty="0"/>
          </a:p>
          <a:p>
            <a:r>
              <a:rPr lang="en-US" altLang="zh-CN" dirty="0"/>
              <a:t>Extract data_thchs30.tar.gz and resource.gz to a </a:t>
            </a:r>
            <a:r>
              <a:rPr lang="en-US" altLang="zh-CN" dirty="0" err="1"/>
              <a:t>dir</a:t>
            </a:r>
            <a:r>
              <a:rPr lang="en-US" altLang="zh-CN" dirty="0"/>
              <a:t> (e.g. /home/</a:t>
            </a:r>
            <a:r>
              <a:rPr lang="en-US" altLang="zh-CN" dirty="0" err="1"/>
              <a:t>yhy</a:t>
            </a:r>
            <a:r>
              <a:rPr lang="en-US" altLang="zh-CN" dirty="0"/>
              <a:t>/thchs30) and take down the path</a:t>
            </a:r>
          </a:p>
          <a:p>
            <a:r>
              <a:rPr lang="en-US" altLang="zh-CN" dirty="0"/>
              <a:t>Go to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 dirty="0">
                <a:latin typeface="Consolas" panose="020B0609020204030204" pitchFamily="49" charset="0"/>
              </a:rPr>
              <a:t>/thchs30/s5</a:t>
            </a:r>
          </a:p>
          <a:p>
            <a:r>
              <a:rPr lang="en-US" altLang="zh-CN" dirty="0"/>
              <a:t>Modify cmd.sh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A8E54-31F3-48D7-8799-43EBC220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546BC-0428-43AF-B6FC-E812262AC759}"/>
              </a:ext>
            </a:extLst>
          </p:cNvPr>
          <p:cNvSpPr txBox="1"/>
          <p:nvPr/>
        </p:nvSpPr>
        <p:spPr>
          <a:xfrm>
            <a:off x="2433983" y="3559565"/>
            <a:ext cx="5870713" cy="2585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269875">
              <a:spcBef>
                <a:spcPts val="12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#export train_cmd=queue.pl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="queue.pl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="queue.pl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="queue.pl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1“</a:t>
            </a:r>
          </a:p>
          <a:p>
            <a:pPr indent="269875"/>
            <a:endParaRPr lang="en-US" altLang="zh-CN" dirty="0">
              <a:latin typeface="Consolas" panose="020B0609020204030204" pitchFamily="49" charset="0"/>
            </a:endParaRP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train_cmd=run.pl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="run.pl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="run.pl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="run.pl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1"</a:t>
            </a:r>
          </a:p>
        </p:txBody>
      </p:sp>
    </p:spTree>
    <p:extLst>
      <p:ext uri="{BB962C8B-B14F-4D97-AF65-F5344CB8AC3E}">
        <p14:creationId xmlns:p14="http://schemas.microsoft.com/office/powerpoint/2010/main" val="42738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4368-29CB-4BC9-9552-59F15227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B5E98-A1C6-48B2-A8F5-F4134BE8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run.sh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FDCBD-2A35-4607-A21B-A588EF2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A1F03-F317-485C-AA6E-B580E720E3A5}"/>
              </a:ext>
            </a:extLst>
          </p:cNvPr>
          <p:cNvSpPr txBox="1"/>
          <p:nvPr/>
        </p:nvSpPr>
        <p:spPr>
          <a:xfrm>
            <a:off x="2142435" y="1579553"/>
            <a:ext cx="6325704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#n=4      #parallel jobs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n=2      #parallel jobs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ED7ED-C635-4363-8605-F1F1183349EA}"/>
              </a:ext>
            </a:extLst>
          </p:cNvPr>
          <p:cNvSpPr txBox="1"/>
          <p:nvPr/>
        </p:nvSpPr>
        <p:spPr>
          <a:xfrm>
            <a:off x="2142435" y="2967335"/>
            <a:ext cx="6325704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/>
              <a:t>#</a:t>
            </a:r>
            <a:r>
              <a:rPr lang="en-US" altLang="zh-CN" dirty="0" err="1"/>
              <a:t>thchs</a:t>
            </a:r>
            <a:r>
              <a:rPr lang="en-US" altLang="zh-CN" dirty="0"/>
              <a:t>=/</a:t>
            </a:r>
            <a:r>
              <a:rPr lang="en-US" altLang="zh-CN" dirty="0" err="1"/>
              <a:t>nfs</a:t>
            </a:r>
            <a:r>
              <a:rPr lang="en-US" altLang="zh-CN" dirty="0"/>
              <a:t>/public/materials/data/thchs30-openslr</a:t>
            </a:r>
          </a:p>
          <a:p>
            <a:pPr indent="538163"/>
            <a:r>
              <a:rPr lang="en-US" altLang="zh-CN" dirty="0" err="1"/>
              <a:t>thchs</a:t>
            </a:r>
            <a:r>
              <a:rPr lang="en-US" altLang="zh-CN" dirty="0"/>
              <a:t>=/home/</a:t>
            </a:r>
            <a:r>
              <a:rPr lang="en-US" altLang="zh-CN" dirty="0" err="1"/>
              <a:t>yhy</a:t>
            </a:r>
            <a:r>
              <a:rPr lang="en-US" altLang="zh-CN" dirty="0"/>
              <a:t>/thchs30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269B1-A9E5-4CDE-B53E-438DEB540B83}"/>
              </a:ext>
            </a:extLst>
          </p:cNvPr>
          <p:cNvSpPr/>
          <p:nvPr/>
        </p:nvSpPr>
        <p:spPr>
          <a:xfrm>
            <a:off x="5597255" y="4176067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Path to your own directory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22BB6C-1E7C-4013-81A6-2F28E82E2208}"/>
              </a:ext>
            </a:extLst>
          </p:cNvPr>
          <p:cNvCxnSpPr>
            <a:cxnSpLocks/>
          </p:cNvCxnSpPr>
          <p:nvPr/>
        </p:nvCxnSpPr>
        <p:spPr>
          <a:xfrm flipH="1" flipV="1">
            <a:off x="5305287" y="3429000"/>
            <a:ext cx="1356139" cy="7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5E83-1273-4DC6-ABF4-CFD38DA5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85B6D-69B7-4D78-BEC2-6C01F253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856988"/>
            <a:ext cx="10694125" cy="568958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 thchs30 example: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</a:p>
          <a:p>
            <a:r>
              <a:rPr lang="en-US" altLang="zh-CN" dirty="0"/>
              <a:t>It will take a long time to train the models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AEE7A-66AF-4E22-9BBD-A04F1E17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B5DCB-AF29-4426-99EB-858B99F7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1"/>
          <a:stretch/>
        </p:blipFill>
        <p:spPr>
          <a:xfrm>
            <a:off x="783772" y="887903"/>
            <a:ext cx="8560904" cy="394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47AD23-945F-49A7-86AB-742D3396980C}"/>
              </a:ext>
            </a:extLst>
          </p:cNvPr>
          <p:cNvSpPr txBox="1"/>
          <p:nvPr/>
        </p:nvSpPr>
        <p:spPr>
          <a:xfrm>
            <a:off x="9718261" y="1400313"/>
            <a:ext cx="1759636" cy="1754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test these four models and comment the rest tests in </a:t>
            </a:r>
            <a:r>
              <a:rPr lang="en-US" altLang="zh-CN" dirty="0">
                <a:solidFill>
                  <a:srgbClr val="C00000"/>
                </a:solidFill>
              </a:rPr>
              <a:t>run.sh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A6EE-F0DB-477F-9F48-806A86B9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BB462-1CEF-458A-A1F7-14A7C850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Kaldi help doc: </a:t>
            </a:r>
            <a:r>
              <a:rPr lang="en-US" altLang="zh-CN" dirty="0">
                <a:hlinkClick r:id="rId2"/>
              </a:rPr>
              <a:t>https://kaldi-asr.org/doc/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93584-4AFD-459B-9D03-A8644E23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7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04847-79BF-4F8A-8393-869A679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D5195-0AB7-49A6-8310-F3EDCE7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endParaRPr lang="en-US" altLang="zh-CN" dirty="0"/>
          </a:p>
          <a:p>
            <a:r>
              <a:rPr lang="en-US" altLang="zh-CN" dirty="0"/>
              <a:t>(Refer to INSTALL.md under </a:t>
            </a:r>
            <a:r>
              <a:rPr lang="en-US" altLang="zh-CN" dirty="0" err="1"/>
              <a:t>kaldi</a:t>
            </a:r>
            <a:r>
              <a:rPr lang="en-US" altLang="zh-CN" dirty="0"/>
              <a:t>/windows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 git, </a:t>
            </a:r>
            <a:r>
              <a:rPr lang="en-US" altLang="zh-CN" dirty="0" err="1"/>
              <a:t>cmake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activeperl</a:t>
            </a:r>
            <a:r>
              <a:rPr lang="en-US" altLang="zh-CN" dirty="0"/>
              <a:t> on your PC beforehand</a:t>
            </a:r>
          </a:p>
          <a:p>
            <a:r>
              <a:rPr lang="en-US" altLang="zh-CN" dirty="0"/>
              <a:t>Open a command window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endParaRPr lang="en-US" altLang="zh-CN" dirty="0"/>
          </a:p>
          <a:p>
            <a:pPr lvl="1"/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 is already contained in </a:t>
            </a:r>
            <a:r>
              <a:rPr lang="en-US" altLang="zh-CN" dirty="0" err="1"/>
              <a:t>kaldi</a:t>
            </a:r>
            <a:r>
              <a:rPr lang="en-US" altLang="zh-CN" dirty="0"/>
              <a:t>. Go to </a:t>
            </a:r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$cd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openfst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/build64</a:t>
            </a:r>
          </a:p>
          <a:p>
            <a:pPr lvl="1"/>
            <a:r>
              <a:rPr lang="en-US" altLang="zh-CN" dirty="0"/>
              <a:t>delete CMakeCache.txt and run: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 ../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AE184-E883-4CB4-99FD-F8F0D4F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C8756-7004-4BBA-BAD6-305F7D7AB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1" y="4529591"/>
            <a:ext cx="7593496" cy="16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F540-919D-4004-9CB0-AA0F4B4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0B144-317F-4CCB-9FAF-B313CB8B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r>
              <a:rPr lang="en-US" altLang="zh-CN" dirty="0"/>
              <a:t> (Cont.)</a:t>
            </a:r>
          </a:p>
          <a:p>
            <a:pPr lvl="1"/>
            <a:r>
              <a:rPr lang="en-US" altLang="zh-CN" dirty="0"/>
              <a:t>In the directory ‘build64’, find the file ‘openfst.sln’ and open it using Visual Studio 17.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Compiling </a:t>
            </a:r>
            <a:r>
              <a:rPr lang="en-US" altLang="zh-CN" dirty="0" err="1"/>
              <a:t>PortAudio</a:t>
            </a:r>
            <a:endParaRPr lang="en-US" altLang="zh-CN" dirty="0"/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PortAudio</a:t>
            </a:r>
            <a:r>
              <a:rPr lang="en-US" altLang="zh-CN" dirty="0"/>
              <a:t> from http://www.portaudio.com/download.html and extract the folder</a:t>
            </a:r>
          </a:p>
          <a:p>
            <a:pPr lvl="1"/>
            <a:r>
              <a:rPr lang="en-US" altLang="zh-CN" dirty="0"/>
              <a:t>In command window, navigate to the </a:t>
            </a:r>
            <a:r>
              <a:rPr lang="en-US" altLang="zh-CN" dirty="0" err="1"/>
              <a:t>portaudio</a:t>
            </a:r>
            <a:r>
              <a:rPr lang="en-US" altLang="zh-CN" dirty="0"/>
              <a:t> directory and type: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will generate a portaudio.sln in the directory. Open it</a:t>
            </a:r>
          </a:p>
          <a:p>
            <a:pPr lvl="1"/>
            <a:r>
              <a:rPr lang="en-US" altLang="zh-CN" dirty="0"/>
              <a:t>Right click </a:t>
            </a:r>
            <a:r>
              <a:rPr lang="en-US" altLang="zh-CN" dirty="0" err="1"/>
              <a:t>portaudio_static</a:t>
            </a:r>
            <a:r>
              <a:rPr lang="en-US" altLang="zh-CN" dirty="0"/>
              <a:t>-&gt;Properties-&gt;C/C++-&gt;Code Generation-&gt;Runtime Library Change from Multi-Threaded Debug (/</a:t>
            </a:r>
            <a:r>
              <a:rPr lang="en-US" altLang="zh-CN" dirty="0" err="1"/>
              <a:t>MTd</a:t>
            </a:r>
            <a:r>
              <a:rPr lang="en-US" altLang="zh-CN" dirty="0"/>
              <a:t>) to Multi-threaded Debug DLL (/</a:t>
            </a:r>
            <a:r>
              <a:rPr lang="en-US" altLang="zh-CN" dirty="0" err="1"/>
              <a:t>MDd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44613-3566-4E8B-AAB4-6E75158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805DA-8EFB-4EBE-B167-C450D4369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" r="12681"/>
          <a:stretch/>
        </p:blipFill>
        <p:spPr>
          <a:xfrm>
            <a:off x="955860" y="1727668"/>
            <a:ext cx="10349947" cy="89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961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1085</Words>
  <Application>Microsoft Office PowerPoint</Application>
  <PresentationFormat>宽屏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等线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主题1</vt:lpstr>
      <vt:lpstr>Kaldi Introduction</vt:lpstr>
      <vt:lpstr>Install Kaldi on Linux</vt:lpstr>
      <vt:lpstr>Installation in Linux environment</vt:lpstr>
      <vt:lpstr>Run thchs30 example</vt:lpstr>
      <vt:lpstr>Run thchs30 example</vt:lpstr>
      <vt:lpstr>Run thchs30 example</vt:lpstr>
      <vt:lpstr>Reference</vt:lpstr>
      <vt:lpstr>Install Kaldi on Windows</vt:lpstr>
      <vt:lpstr>Install Kaldi on Windows</vt:lpstr>
      <vt:lpstr>Install Kaldi on Windows</vt:lpstr>
      <vt:lpstr>Install Kaldi on Windows</vt:lpstr>
      <vt:lpstr>Install Kaldi on Windows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 SHEN</cp:lastModifiedBy>
  <cp:revision>341</cp:revision>
  <dcterms:created xsi:type="dcterms:W3CDTF">2021-07-19T01:01:37Z</dcterms:created>
  <dcterms:modified xsi:type="dcterms:W3CDTF">2023-11-29T23:37:43Z</dcterms:modified>
</cp:coreProperties>
</file>